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333" r:id="rId4"/>
    <p:sldId id="334" r:id="rId5"/>
    <p:sldId id="322" r:id="rId6"/>
    <p:sldId id="331" r:id="rId7"/>
    <p:sldId id="270" r:id="rId8"/>
    <p:sldId id="271" r:id="rId9"/>
    <p:sldId id="272" r:id="rId10"/>
    <p:sldId id="274" r:id="rId11"/>
    <p:sldId id="273" r:id="rId12"/>
    <p:sldId id="276" r:id="rId13"/>
    <p:sldId id="297" r:id="rId14"/>
    <p:sldId id="298" r:id="rId15"/>
    <p:sldId id="299" r:id="rId16"/>
    <p:sldId id="303" r:id="rId17"/>
    <p:sldId id="265" r:id="rId18"/>
    <p:sldId id="306" r:id="rId19"/>
    <p:sldId id="277" r:id="rId20"/>
    <p:sldId id="279" r:id="rId21"/>
    <p:sldId id="280" r:id="rId22"/>
    <p:sldId id="281" r:id="rId23"/>
    <p:sldId id="307" r:id="rId24"/>
    <p:sldId id="308" r:id="rId25"/>
    <p:sldId id="309" r:id="rId26"/>
    <p:sldId id="310" r:id="rId27"/>
    <p:sldId id="285" r:id="rId28"/>
    <p:sldId id="286" r:id="rId29"/>
    <p:sldId id="287" r:id="rId30"/>
    <p:sldId id="335" r:id="rId31"/>
    <p:sldId id="330" r:id="rId32"/>
    <p:sldId id="302" r:id="rId33"/>
    <p:sldId id="326" r:id="rId34"/>
    <p:sldId id="324" r:id="rId35"/>
    <p:sldId id="325" r:id="rId36"/>
    <p:sldId id="323" r:id="rId37"/>
    <p:sldId id="327" r:id="rId38"/>
    <p:sldId id="328" r:id="rId39"/>
    <p:sldId id="329" r:id="rId40"/>
    <p:sldId id="336" r:id="rId41"/>
    <p:sldId id="337" r:id="rId42"/>
    <p:sldId id="338" r:id="rId43"/>
    <p:sldId id="339" r:id="rId44"/>
    <p:sldId id="290" r:id="rId45"/>
    <p:sldId id="291" r:id="rId46"/>
    <p:sldId id="29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483FD4-8022-4256-B94B-283FC47ED51C}" v="167" dt="2019-09-03T22:09:06.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4" d="100"/>
          <a:sy n="74" d="100"/>
        </p:scale>
        <p:origin x="498"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lyne NAAS" userId="19c227318e37f76a" providerId="LiveId" clId="{0F1F15F8-D800-434D-9AE1-4D4D6EA07B43}"/>
  </pc:docChgLst>
  <pc:docChgLst>
    <pc:chgData name="Marilyne NAAS" userId="19c227318e37f76a" providerId="LiveId" clId="{B0D56F34-0832-4717-9EEC-BA22331959C8}"/>
    <pc:docChg chg="custSel addSld delSld modSld sldOrd">
      <pc:chgData name="Marilyne NAAS" userId="19c227318e37f76a" providerId="LiveId" clId="{B0D56F34-0832-4717-9EEC-BA22331959C8}" dt="2018-09-15T01:00:51.289" v="654" actId="20577"/>
      <pc:docMkLst>
        <pc:docMk/>
      </pc:docMkLst>
      <pc:sldChg chg="modSp">
        <pc:chgData name="Marilyne NAAS" userId="19c227318e37f76a" providerId="LiveId" clId="{B0D56F34-0832-4717-9EEC-BA22331959C8}" dt="2018-09-11T20:10:29.580" v="625" actId="20577"/>
        <pc:sldMkLst>
          <pc:docMk/>
          <pc:sldMk cId="502665748" sldId="256"/>
        </pc:sldMkLst>
        <pc:spChg chg="mod">
          <ac:chgData name="Marilyne NAAS" userId="19c227318e37f76a" providerId="LiveId" clId="{B0D56F34-0832-4717-9EEC-BA22331959C8}" dt="2018-09-11T20:10:29.580" v="625" actId="20577"/>
          <ac:spMkLst>
            <pc:docMk/>
            <pc:sldMk cId="502665748" sldId="256"/>
            <ac:spMk id="3" creationId="{00000000-0000-0000-0000-000000000000}"/>
          </ac:spMkLst>
        </pc:spChg>
      </pc:sldChg>
      <pc:sldChg chg="addSp delSp modSp modAnim">
        <pc:chgData name="Marilyne NAAS" userId="19c227318e37f76a" providerId="LiveId" clId="{B0D56F34-0832-4717-9EEC-BA22331959C8}" dt="2018-09-15T01:00:51.289" v="654" actId="20577"/>
        <pc:sldMkLst>
          <pc:docMk/>
          <pc:sldMk cId="3996945678" sldId="269"/>
        </pc:sldMkLst>
        <pc:spChg chg="mod">
          <ac:chgData name="Marilyne NAAS" userId="19c227318e37f76a" providerId="LiveId" clId="{B0D56F34-0832-4717-9EEC-BA22331959C8}" dt="2018-09-15T01:00:51.289" v="654" actId="20577"/>
          <ac:spMkLst>
            <pc:docMk/>
            <pc:sldMk cId="3996945678" sldId="269"/>
            <ac:spMk id="4" creationId="{00000000-0000-0000-0000-000000000000}"/>
          </ac:spMkLst>
        </pc:spChg>
        <pc:picChg chg="mod">
          <ac:chgData name="Marilyne NAAS" userId="19c227318e37f76a" providerId="LiveId" clId="{B0D56F34-0832-4717-9EEC-BA22331959C8}" dt="2018-09-11T19:28:17.378" v="303" actId="14100"/>
          <ac:picMkLst>
            <pc:docMk/>
            <pc:sldMk cId="3996945678" sldId="269"/>
            <ac:picMk id="5" creationId="{00000000-0000-0000-0000-000000000000}"/>
          </ac:picMkLst>
        </pc:picChg>
        <pc:picChg chg="add del mod">
          <ac:chgData name="Marilyne NAAS" userId="19c227318e37f76a" providerId="LiveId" clId="{B0D56F34-0832-4717-9EEC-BA22331959C8}" dt="2018-09-11T19:28:48.211" v="314" actId="478"/>
          <ac:picMkLst>
            <pc:docMk/>
            <pc:sldMk cId="3996945678" sldId="269"/>
            <ac:picMk id="2050" creationId="{151732F6-D3B0-44F4-81E3-F57073EC7A83}"/>
          </ac:picMkLst>
        </pc:picChg>
        <pc:picChg chg="add mod">
          <ac:chgData name="Marilyne NAAS" userId="19c227318e37f76a" providerId="LiveId" clId="{B0D56F34-0832-4717-9EEC-BA22331959C8}" dt="2018-09-11T19:29:00.588" v="319" actId="1076"/>
          <ac:picMkLst>
            <pc:docMk/>
            <pc:sldMk cId="3996945678" sldId="269"/>
            <ac:picMk id="2052" creationId="{7177A81B-36E5-4AF7-BC6A-1D8B5C06CA8E}"/>
          </ac:picMkLst>
        </pc:picChg>
      </pc:sldChg>
      <pc:sldChg chg="addSp delSp ord">
        <pc:chgData name="Marilyne NAAS" userId="19c227318e37f76a" providerId="LiveId" clId="{B0D56F34-0832-4717-9EEC-BA22331959C8}" dt="2018-09-11T20:05:56.417" v="608"/>
        <pc:sldMkLst>
          <pc:docMk/>
          <pc:sldMk cId="2892600807" sldId="270"/>
        </pc:sldMkLst>
        <pc:spChg chg="del">
          <ac:chgData name="Marilyne NAAS" userId="19c227318e37f76a" providerId="LiveId" clId="{B0D56F34-0832-4717-9EEC-BA22331959C8}" dt="2018-09-11T19:29:44.267" v="320"/>
          <ac:spMkLst>
            <pc:docMk/>
            <pc:sldMk cId="2892600807" sldId="270"/>
            <ac:spMk id="4" creationId="{00000000-0000-0000-0000-000000000000}"/>
          </ac:spMkLst>
        </pc:spChg>
        <pc:spChg chg="del">
          <ac:chgData name="Marilyne NAAS" userId="19c227318e37f76a" providerId="LiveId" clId="{B0D56F34-0832-4717-9EEC-BA22331959C8}" dt="2018-09-11T19:30:55.025" v="321"/>
          <ac:spMkLst>
            <pc:docMk/>
            <pc:sldMk cId="2892600807" sldId="270"/>
            <ac:spMk id="5" creationId="{00000000-0000-0000-0000-000000000000}"/>
          </ac:spMkLst>
        </pc:spChg>
        <pc:picChg chg="add">
          <ac:chgData name="Marilyne NAAS" userId="19c227318e37f76a" providerId="LiveId" clId="{B0D56F34-0832-4717-9EEC-BA22331959C8}" dt="2018-09-11T19:29:44.267" v="320"/>
          <ac:picMkLst>
            <pc:docMk/>
            <pc:sldMk cId="2892600807" sldId="270"/>
            <ac:picMk id="3074" creationId="{310F0B0A-C857-4548-AB17-D6BA1BF39203}"/>
          </ac:picMkLst>
        </pc:picChg>
        <pc:picChg chg="add">
          <ac:chgData name="Marilyne NAAS" userId="19c227318e37f76a" providerId="LiveId" clId="{B0D56F34-0832-4717-9EEC-BA22331959C8}" dt="2018-09-11T19:30:55.025" v="321"/>
          <ac:picMkLst>
            <pc:docMk/>
            <pc:sldMk cId="2892600807" sldId="270"/>
            <ac:picMk id="3076" creationId="{4DD85096-22F7-40AC-8908-0B665E4B4D7A}"/>
          </ac:picMkLst>
        </pc:picChg>
      </pc:sldChg>
      <pc:sldChg chg="addSp delSp ord">
        <pc:chgData name="Marilyne NAAS" userId="19c227318e37f76a" providerId="LiveId" clId="{B0D56F34-0832-4717-9EEC-BA22331959C8}" dt="2018-09-11T19:42:04.049" v="354"/>
        <pc:sldMkLst>
          <pc:docMk/>
          <pc:sldMk cId="358123101" sldId="271"/>
        </pc:sldMkLst>
        <pc:spChg chg="del">
          <ac:chgData name="Marilyne NAAS" userId="19c227318e37f76a" providerId="LiveId" clId="{B0D56F34-0832-4717-9EEC-BA22331959C8}" dt="2018-09-11T19:42:04.049" v="354"/>
          <ac:spMkLst>
            <pc:docMk/>
            <pc:sldMk cId="358123101" sldId="271"/>
            <ac:spMk id="6" creationId="{00000000-0000-0000-0000-000000000000}"/>
          </ac:spMkLst>
        </pc:spChg>
        <pc:picChg chg="add">
          <ac:chgData name="Marilyne NAAS" userId="19c227318e37f76a" providerId="LiveId" clId="{B0D56F34-0832-4717-9EEC-BA22331959C8}" dt="2018-09-11T19:42:04.049" v="354"/>
          <ac:picMkLst>
            <pc:docMk/>
            <pc:sldMk cId="358123101" sldId="271"/>
            <ac:picMk id="5122" creationId="{B20E2FA5-6A94-4C03-B3B0-52209E30C2C7}"/>
          </ac:picMkLst>
        </pc:picChg>
      </pc:sldChg>
      <pc:sldChg chg="addSp delSp modSp">
        <pc:chgData name="Marilyne NAAS" userId="19c227318e37f76a" providerId="LiveId" clId="{B0D56F34-0832-4717-9EEC-BA22331959C8}" dt="2018-09-11T19:43:00.666" v="368"/>
        <pc:sldMkLst>
          <pc:docMk/>
          <pc:sldMk cId="1082597619" sldId="272"/>
        </pc:sldMkLst>
        <pc:spChg chg="mod">
          <ac:chgData name="Marilyne NAAS" userId="19c227318e37f76a" providerId="LiveId" clId="{B0D56F34-0832-4717-9EEC-BA22331959C8}" dt="2018-09-11T19:42:39.960" v="367" actId="20577"/>
          <ac:spMkLst>
            <pc:docMk/>
            <pc:sldMk cId="1082597619" sldId="272"/>
            <ac:spMk id="5" creationId="{00000000-0000-0000-0000-000000000000}"/>
          </ac:spMkLst>
        </pc:spChg>
        <pc:spChg chg="del">
          <ac:chgData name="Marilyne NAAS" userId="19c227318e37f76a" providerId="LiveId" clId="{B0D56F34-0832-4717-9EEC-BA22331959C8}" dt="2018-09-11T19:42:28.569" v="355"/>
          <ac:spMkLst>
            <pc:docMk/>
            <pc:sldMk cId="1082597619" sldId="272"/>
            <ac:spMk id="6" creationId="{00000000-0000-0000-0000-000000000000}"/>
          </ac:spMkLst>
        </pc:spChg>
        <pc:spChg chg="del">
          <ac:chgData name="Marilyne NAAS" userId="19c227318e37f76a" providerId="LiveId" clId="{B0D56F34-0832-4717-9EEC-BA22331959C8}" dt="2018-09-11T19:43:00.666" v="368"/>
          <ac:spMkLst>
            <pc:docMk/>
            <pc:sldMk cId="1082597619" sldId="272"/>
            <ac:spMk id="7" creationId="{00000000-0000-0000-0000-000000000000}"/>
          </ac:spMkLst>
        </pc:spChg>
        <pc:picChg chg="add">
          <ac:chgData name="Marilyne NAAS" userId="19c227318e37f76a" providerId="LiveId" clId="{B0D56F34-0832-4717-9EEC-BA22331959C8}" dt="2018-09-11T19:42:28.569" v="355"/>
          <ac:picMkLst>
            <pc:docMk/>
            <pc:sldMk cId="1082597619" sldId="272"/>
            <ac:picMk id="6146" creationId="{FF1F46EB-08BD-4B7F-A8A4-4511DC79FAAF}"/>
          </ac:picMkLst>
        </pc:picChg>
        <pc:picChg chg="add">
          <ac:chgData name="Marilyne NAAS" userId="19c227318e37f76a" providerId="LiveId" clId="{B0D56F34-0832-4717-9EEC-BA22331959C8}" dt="2018-09-11T19:43:00.666" v="368"/>
          <ac:picMkLst>
            <pc:docMk/>
            <pc:sldMk cId="1082597619" sldId="272"/>
            <ac:picMk id="6148" creationId="{7564BD3B-61F2-48D3-972A-024044C5EA1E}"/>
          </ac:picMkLst>
        </pc:picChg>
      </pc:sldChg>
      <pc:sldChg chg="addSp delSp modSp">
        <pc:chgData name="Marilyne NAAS" userId="19c227318e37f76a" providerId="LiveId" clId="{B0D56F34-0832-4717-9EEC-BA22331959C8}" dt="2018-09-11T19:58:13.838" v="596" actId="478"/>
        <pc:sldMkLst>
          <pc:docMk/>
          <pc:sldMk cId="4273602472" sldId="278"/>
        </pc:sldMkLst>
        <pc:spChg chg="add mod">
          <ac:chgData name="Marilyne NAAS" userId="19c227318e37f76a" providerId="LiveId" clId="{B0D56F34-0832-4717-9EEC-BA22331959C8}" dt="2018-09-11T19:58:08.786" v="594" actId="478"/>
          <ac:spMkLst>
            <pc:docMk/>
            <pc:sldMk cId="4273602472" sldId="278"/>
            <ac:spMk id="5" creationId="{977E1552-2E67-4166-B386-F2FDB9CC79B9}"/>
          </ac:spMkLst>
        </pc:spChg>
        <pc:spChg chg="add mod">
          <ac:chgData name="Marilyne NAAS" userId="19c227318e37f76a" providerId="LiveId" clId="{B0D56F34-0832-4717-9EEC-BA22331959C8}" dt="2018-09-11T19:58:10.129" v="595" actId="478"/>
          <ac:spMkLst>
            <pc:docMk/>
            <pc:sldMk cId="4273602472" sldId="278"/>
            <ac:spMk id="7" creationId="{D4DFC692-2FB6-4593-AAFC-7243D206CD9A}"/>
          </ac:spMkLst>
        </pc:spChg>
        <pc:picChg chg="del">
          <ac:chgData name="Marilyne NAAS" userId="19c227318e37f76a" providerId="LiveId" clId="{B0D56F34-0832-4717-9EEC-BA22331959C8}" dt="2018-09-11T19:58:08.786" v="594" actId="478"/>
          <ac:picMkLst>
            <pc:docMk/>
            <pc:sldMk cId="4273602472" sldId="278"/>
            <ac:picMk id="12" creationId="{E6DF67AD-61DD-40FA-8AA1-BC0226254A25}"/>
          </ac:picMkLst>
        </pc:picChg>
        <pc:picChg chg="del">
          <ac:chgData name="Marilyne NAAS" userId="19c227318e37f76a" providerId="LiveId" clId="{B0D56F34-0832-4717-9EEC-BA22331959C8}" dt="2018-09-11T19:58:10.129" v="595" actId="478"/>
          <ac:picMkLst>
            <pc:docMk/>
            <pc:sldMk cId="4273602472" sldId="278"/>
            <ac:picMk id="14" creationId="{F9BE8ED8-2A09-43E5-B41E-EE5FC3653A4A}"/>
          </ac:picMkLst>
        </pc:picChg>
        <pc:picChg chg="del">
          <ac:chgData name="Marilyne NAAS" userId="19c227318e37f76a" providerId="LiveId" clId="{B0D56F34-0832-4717-9EEC-BA22331959C8}" dt="2018-09-11T19:58:13.838" v="596" actId="478"/>
          <ac:picMkLst>
            <pc:docMk/>
            <pc:sldMk cId="4273602472" sldId="278"/>
            <ac:picMk id="18" creationId="{F613771B-77CB-4848-A90E-DAC1BABE3445}"/>
          </ac:picMkLst>
        </pc:picChg>
      </pc:sldChg>
      <pc:sldChg chg="addSp delSp modSp">
        <pc:chgData name="Marilyne NAAS" userId="19c227318e37f76a" providerId="LiveId" clId="{B0D56F34-0832-4717-9EEC-BA22331959C8}" dt="2018-09-11T20:05:05.336" v="604" actId="478"/>
        <pc:sldMkLst>
          <pc:docMk/>
          <pc:sldMk cId="3036772951" sldId="285"/>
        </pc:sldMkLst>
        <pc:spChg chg="del">
          <ac:chgData name="Marilyne NAAS" userId="19c227318e37f76a" providerId="LiveId" clId="{B0D56F34-0832-4717-9EEC-BA22331959C8}" dt="2018-09-11T20:04:59.491" v="602"/>
          <ac:spMkLst>
            <pc:docMk/>
            <pc:sldMk cId="3036772951" sldId="285"/>
            <ac:spMk id="3" creationId="{00000000-0000-0000-0000-000000000000}"/>
          </ac:spMkLst>
        </pc:spChg>
        <pc:spChg chg="add mod">
          <ac:chgData name="Marilyne NAAS" userId="19c227318e37f76a" providerId="LiveId" clId="{B0D56F34-0832-4717-9EEC-BA22331959C8}" dt="2018-09-11T20:05:05.336" v="604" actId="478"/>
          <ac:spMkLst>
            <pc:docMk/>
            <pc:sldMk cId="3036772951" sldId="285"/>
            <ac:spMk id="5" creationId="{1769C447-15AF-4E06-B7E0-2B318CB377E7}"/>
          </ac:spMkLst>
        </pc:spChg>
        <pc:picChg chg="add del mod">
          <ac:chgData name="Marilyne NAAS" userId="19c227318e37f76a" providerId="LiveId" clId="{B0D56F34-0832-4717-9EEC-BA22331959C8}" dt="2018-09-11T20:05:05.336" v="604" actId="478"/>
          <ac:picMkLst>
            <pc:docMk/>
            <pc:sldMk cId="3036772951" sldId="285"/>
            <ac:picMk id="19458" creationId="{80EE55E2-BEC1-493A-BD3A-845C41972D2A}"/>
          </ac:picMkLst>
        </pc:picChg>
      </pc:sldChg>
      <pc:sldChg chg="modSp modAnim">
        <pc:chgData name="Marilyne NAAS" userId="19c227318e37f76a" providerId="LiveId" clId="{B0D56F34-0832-4717-9EEC-BA22331959C8}" dt="2018-09-11T19:25:59.055" v="257" actId="27636"/>
        <pc:sldMkLst>
          <pc:docMk/>
          <pc:sldMk cId="2070888560" sldId="290"/>
        </pc:sldMkLst>
        <pc:spChg chg="mod">
          <ac:chgData name="Marilyne NAAS" userId="19c227318e37f76a" providerId="LiveId" clId="{B0D56F34-0832-4717-9EEC-BA22331959C8}" dt="2018-09-11T19:25:59.055" v="257" actId="27636"/>
          <ac:spMkLst>
            <pc:docMk/>
            <pc:sldMk cId="2070888560" sldId="290"/>
            <ac:spMk id="3" creationId="{00000000-0000-0000-0000-000000000000}"/>
          </ac:spMkLst>
        </pc:spChg>
      </pc:sldChg>
      <pc:sldChg chg="modSp modAnim">
        <pc:chgData name="Marilyne NAAS" userId="19c227318e37f76a" providerId="LiveId" clId="{B0D56F34-0832-4717-9EEC-BA22331959C8}" dt="2018-09-11T19:26:30.147" v="295" actId="20577"/>
        <pc:sldMkLst>
          <pc:docMk/>
          <pc:sldMk cId="2093223966" sldId="291"/>
        </pc:sldMkLst>
        <pc:spChg chg="mod">
          <ac:chgData name="Marilyne NAAS" userId="19c227318e37f76a" providerId="LiveId" clId="{B0D56F34-0832-4717-9EEC-BA22331959C8}" dt="2018-09-11T19:26:30.147" v="295" actId="20577"/>
          <ac:spMkLst>
            <pc:docMk/>
            <pc:sldMk cId="2093223966" sldId="291"/>
            <ac:spMk id="3" creationId="{00000000-0000-0000-0000-000000000000}"/>
          </ac:spMkLst>
        </pc:spChg>
      </pc:sldChg>
      <pc:sldChg chg="ord">
        <pc:chgData name="Marilyne NAAS" userId="19c227318e37f76a" providerId="LiveId" clId="{B0D56F34-0832-4717-9EEC-BA22331959C8}" dt="2018-09-11T19:45:54.346" v="379"/>
        <pc:sldMkLst>
          <pc:docMk/>
          <pc:sldMk cId="2503095175" sldId="297"/>
        </pc:sldMkLst>
      </pc:sldChg>
      <pc:sldChg chg="addSp delSp">
        <pc:chgData name="Marilyne NAAS" userId="19c227318e37f76a" providerId="LiveId" clId="{B0D56F34-0832-4717-9EEC-BA22331959C8}" dt="2018-09-11T20:09:47.779" v="609"/>
        <pc:sldMkLst>
          <pc:docMk/>
          <pc:sldMk cId="3814407112" sldId="299"/>
        </pc:sldMkLst>
        <pc:spChg chg="del">
          <ac:chgData name="Marilyne NAAS" userId="19c227318e37f76a" providerId="LiveId" clId="{B0D56F34-0832-4717-9EEC-BA22331959C8}" dt="2018-09-11T20:09:47.779" v="609"/>
          <ac:spMkLst>
            <pc:docMk/>
            <pc:sldMk cId="3814407112" sldId="299"/>
            <ac:spMk id="3" creationId="{00000000-0000-0000-0000-000000000000}"/>
          </ac:spMkLst>
        </pc:spChg>
        <pc:picChg chg="add">
          <ac:chgData name="Marilyne NAAS" userId="19c227318e37f76a" providerId="LiveId" clId="{B0D56F34-0832-4717-9EEC-BA22331959C8}" dt="2018-09-11T20:09:47.779" v="609"/>
          <ac:picMkLst>
            <pc:docMk/>
            <pc:sldMk cId="3814407112" sldId="299"/>
            <ac:picMk id="20482" creationId="{C3A063D9-2AC8-4111-8CDC-65AE05EE62A8}"/>
          </ac:picMkLst>
        </pc:picChg>
      </pc:sldChg>
      <pc:sldChg chg="addSp delSp modSp">
        <pc:chgData name="Marilyne NAAS" userId="19c227318e37f76a" providerId="LiveId" clId="{B0D56F34-0832-4717-9EEC-BA22331959C8}" dt="2018-09-11T19:45:49.566" v="377" actId="1076"/>
        <pc:sldMkLst>
          <pc:docMk/>
          <pc:sldMk cId="163860530" sldId="302"/>
        </pc:sldMkLst>
        <pc:spChg chg="add del mod">
          <ac:chgData name="Marilyne NAAS" userId="19c227318e37f76a" providerId="LiveId" clId="{B0D56F34-0832-4717-9EEC-BA22331959C8}" dt="2018-09-11T19:44:48.423" v="370"/>
          <ac:spMkLst>
            <pc:docMk/>
            <pc:sldMk cId="163860530" sldId="302"/>
            <ac:spMk id="5" creationId="{C9AD7077-3995-49EC-A743-5D9F08735DC8}"/>
          </ac:spMkLst>
        </pc:spChg>
        <pc:picChg chg="del">
          <ac:chgData name="Marilyne NAAS" userId="19c227318e37f76a" providerId="LiveId" clId="{B0D56F34-0832-4717-9EEC-BA22331959C8}" dt="2018-09-11T19:44:04.738" v="369" actId="478"/>
          <ac:picMkLst>
            <pc:docMk/>
            <pc:sldMk cId="163860530" sldId="302"/>
            <ac:picMk id="8" creationId="{6C792C3A-412B-4614-AF21-27559F50737C}"/>
          </ac:picMkLst>
        </pc:picChg>
        <pc:picChg chg="add">
          <ac:chgData name="Marilyne NAAS" userId="19c227318e37f76a" providerId="LiveId" clId="{B0D56F34-0832-4717-9EEC-BA22331959C8}" dt="2018-09-11T19:44:48.423" v="370"/>
          <ac:picMkLst>
            <pc:docMk/>
            <pc:sldMk cId="163860530" sldId="302"/>
            <ac:picMk id="7170" creationId="{445589FD-8CBF-492F-A350-A44148B7936C}"/>
          </ac:picMkLst>
        </pc:picChg>
        <pc:picChg chg="add del">
          <ac:chgData name="Marilyne NAAS" userId="19c227318e37f76a" providerId="LiveId" clId="{B0D56F34-0832-4717-9EEC-BA22331959C8}" dt="2018-09-11T19:45:23.400" v="372" actId="478"/>
          <ac:picMkLst>
            <pc:docMk/>
            <pc:sldMk cId="163860530" sldId="302"/>
            <ac:picMk id="7172" creationId="{BDED107C-D771-40BD-8C6B-4044CF9271E5}"/>
          </ac:picMkLst>
        </pc:picChg>
        <pc:picChg chg="add mod">
          <ac:chgData name="Marilyne NAAS" userId="19c227318e37f76a" providerId="LiveId" clId="{B0D56F34-0832-4717-9EEC-BA22331959C8}" dt="2018-09-11T19:45:49.566" v="377" actId="1076"/>
          <ac:picMkLst>
            <pc:docMk/>
            <pc:sldMk cId="163860530" sldId="302"/>
            <ac:picMk id="7174" creationId="{CFE3D9AA-EFB9-4D48-A23A-30B3814B2034}"/>
          </ac:picMkLst>
        </pc:picChg>
      </pc:sldChg>
      <pc:sldChg chg="addSp delSp modSp">
        <pc:chgData name="Marilyne NAAS" userId="19c227318e37f76a" providerId="LiveId" clId="{B0D56F34-0832-4717-9EEC-BA22331959C8}" dt="2018-09-11T19:15:07.643" v="10" actId="1076"/>
        <pc:sldMkLst>
          <pc:docMk/>
          <pc:sldMk cId="3052282762" sldId="303"/>
        </pc:sldMkLst>
        <pc:spChg chg="add mod">
          <ac:chgData name="Marilyne NAAS" userId="19c227318e37f76a" providerId="LiveId" clId="{B0D56F34-0832-4717-9EEC-BA22331959C8}" dt="2018-09-11T19:14:27.085" v="0" actId="478"/>
          <ac:spMkLst>
            <pc:docMk/>
            <pc:sldMk cId="3052282762" sldId="303"/>
            <ac:spMk id="5" creationId="{C730622F-2DF9-4E16-AF55-FFE5374053F8}"/>
          </ac:spMkLst>
        </pc:spChg>
        <pc:picChg chg="del">
          <ac:chgData name="Marilyne NAAS" userId="19c227318e37f76a" providerId="LiveId" clId="{B0D56F34-0832-4717-9EEC-BA22331959C8}" dt="2018-09-11T19:14:27.085" v="0" actId="478"/>
          <ac:picMkLst>
            <pc:docMk/>
            <pc:sldMk cId="3052282762" sldId="303"/>
            <ac:picMk id="7" creationId="{63081F07-631A-4393-A5E6-9C5D2B69074D}"/>
          </ac:picMkLst>
        </pc:picChg>
        <pc:picChg chg="add mod">
          <ac:chgData name="Marilyne NAAS" userId="19c227318e37f76a" providerId="LiveId" clId="{B0D56F34-0832-4717-9EEC-BA22331959C8}" dt="2018-09-11T19:15:07.643" v="10" actId="1076"/>
          <ac:picMkLst>
            <pc:docMk/>
            <pc:sldMk cId="3052282762" sldId="303"/>
            <ac:picMk id="9" creationId="{648C6A78-6198-4A82-8CC6-7D7AF6EB4685}"/>
          </ac:picMkLst>
        </pc:picChg>
        <pc:picChg chg="del">
          <ac:chgData name="Marilyne NAAS" userId="19c227318e37f76a" providerId="LiveId" clId="{B0D56F34-0832-4717-9EEC-BA22331959C8}" dt="2018-09-11T19:14:28.476" v="1" actId="478"/>
          <ac:picMkLst>
            <pc:docMk/>
            <pc:sldMk cId="3052282762" sldId="303"/>
            <ac:picMk id="11" creationId="{D7B1CE91-3713-48E2-85D5-42EF1D204848}"/>
          </ac:picMkLst>
        </pc:picChg>
        <pc:picChg chg="add mod">
          <ac:chgData name="Marilyne NAAS" userId="19c227318e37f76a" providerId="LiveId" clId="{B0D56F34-0832-4717-9EEC-BA22331959C8}" dt="2018-09-11T19:14:50.909" v="6" actId="14100"/>
          <ac:picMkLst>
            <pc:docMk/>
            <pc:sldMk cId="3052282762" sldId="303"/>
            <ac:picMk id="12" creationId="{9096629A-FEF4-4150-B1F5-AF7473AE9348}"/>
          </ac:picMkLst>
        </pc:picChg>
        <pc:picChg chg="add mod">
          <ac:chgData name="Marilyne NAAS" userId="19c227318e37f76a" providerId="LiveId" clId="{B0D56F34-0832-4717-9EEC-BA22331959C8}" dt="2018-09-11T19:15:02.439" v="9" actId="14100"/>
          <ac:picMkLst>
            <pc:docMk/>
            <pc:sldMk cId="3052282762" sldId="303"/>
            <ac:picMk id="13" creationId="{1A8B3B69-242A-4AF7-A5F4-3E04B8069D65}"/>
          </ac:picMkLst>
        </pc:picChg>
      </pc:sldChg>
      <pc:sldChg chg="addSp delSp">
        <pc:chgData name="Marilyne NAAS" userId="19c227318e37f76a" providerId="LiveId" clId="{B0D56F34-0832-4717-9EEC-BA22331959C8}" dt="2018-09-11T19:59:37.808" v="597"/>
        <pc:sldMkLst>
          <pc:docMk/>
          <pc:sldMk cId="1831274179" sldId="306"/>
        </pc:sldMkLst>
        <pc:spChg chg="del">
          <ac:chgData name="Marilyne NAAS" userId="19c227318e37f76a" providerId="LiveId" clId="{B0D56F34-0832-4717-9EEC-BA22331959C8}" dt="2018-09-11T19:59:37.808" v="597"/>
          <ac:spMkLst>
            <pc:docMk/>
            <pc:sldMk cId="1831274179" sldId="306"/>
            <ac:spMk id="3" creationId="{00000000-0000-0000-0000-000000000000}"/>
          </ac:spMkLst>
        </pc:spChg>
        <pc:picChg chg="add">
          <ac:chgData name="Marilyne NAAS" userId="19c227318e37f76a" providerId="LiveId" clId="{B0D56F34-0832-4717-9EEC-BA22331959C8}" dt="2018-09-11T19:59:37.808" v="597"/>
          <ac:picMkLst>
            <pc:docMk/>
            <pc:sldMk cId="1831274179" sldId="306"/>
            <ac:picMk id="16386" creationId="{E6126D07-ADC3-42A2-A774-4716B58CA616}"/>
          </ac:picMkLst>
        </pc:picChg>
      </pc:sldChg>
      <pc:sldChg chg="addSp delSp modSp">
        <pc:chgData name="Marilyne NAAS" userId="19c227318e37f76a" providerId="LiveId" clId="{B0D56F34-0832-4717-9EEC-BA22331959C8}" dt="2018-09-11T19:22:42.827" v="47" actId="1076"/>
        <pc:sldMkLst>
          <pc:docMk/>
          <pc:sldMk cId="2819193450" sldId="308"/>
        </pc:sldMkLst>
        <pc:spChg chg="add del mod">
          <ac:chgData name="Marilyne NAAS" userId="19c227318e37f76a" providerId="LiveId" clId="{B0D56F34-0832-4717-9EEC-BA22331959C8}" dt="2018-09-11T19:19:09.533" v="15"/>
          <ac:spMkLst>
            <pc:docMk/>
            <pc:sldMk cId="2819193450" sldId="308"/>
            <ac:spMk id="5" creationId="{D756A7D6-D20E-4EE9-BED9-DCE3D8A987FB}"/>
          </ac:spMkLst>
        </pc:spChg>
        <pc:picChg chg="add mod">
          <ac:chgData name="Marilyne NAAS" userId="19c227318e37f76a" providerId="LiveId" clId="{B0D56F34-0832-4717-9EEC-BA22331959C8}" dt="2018-09-11T19:22:30.625" v="41" actId="1076"/>
          <ac:picMkLst>
            <pc:docMk/>
            <pc:sldMk cId="2819193450" sldId="308"/>
            <ac:picMk id="1026" creationId="{09AD0446-9C5D-4D95-BA87-B8C5F56F5F4D}"/>
          </ac:picMkLst>
        </pc:picChg>
        <pc:picChg chg="add mod">
          <ac:chgData name="Marilyne NAAS" userId="19c227318e37f76a" providerId="LiveId" clId="{B0D56F34-0832-4717-9EEC-BA22331959C8}" dt="2018-09-11T19:22:39.289" v="45" actId="1076"/>
          <ac:picMkLst>
            <pc:docMk/>
            <pc:sldMk cId="2819193450" sldId="308"/>
            <ac:picMk id="1028" creationId="{70B367EE-36FF-4DFB-BE79-B8E726DD48FD}"/>
          </ac:picMkLst>
        </pc:picChg>
        <pc:picChg chg="add mod">
          <ac:chgData name="Marilyne NAAS" userId="19c227318e37f76a" providerId="LiveId" clId="{B0D56F34-0832-4717-9EEC-BA22331959C8}" dt="2018-09-11T19:22:36.445" v="43" actId="1076"/>
          <ac:picMkLst>
            <pc:docMk/>
            <pc:sldMk cId="2819193450" sldId="308"/>
            <ac:picMk id="1030" creationId="{DC7280B1-1E9C-4BC1-9845-A5149B62849B}"/>
          </ac:picMkLst>
        </pc:picChg>
        <pc:picChg chg="add mod">
          <ac:chgData name="Marilyne NAAS" userId="19c227318e37f76a" providerId="LiveId" clId="{B0D56F34-0832-4717-9EEC-BA22331959C8}" dt="2018-09-11T19:22:42.827" v="47" actId="1076"/>
          <ac:picMkLst>
            <pc:docMk/>
            <pc:sldMk cId="2819193450" sldId="308"/>
            <ac:picMk id="1032" creationId="{79C91B68-79E5-4972-9236-029209160FB3}"/>
          </ac:picMkLst>
        </pc:picChg>
        <pc:picChg chg="del">
          <ac:chgData name="Marilyne NAAS" userId="19c227318e37f76a" providerId="LiveId" clId="{B0D56F34-0832-4717-9EEC-BA22331959C8}" dt="2018-09-11T19:17:14.150" v="12" actId="478"/>
          <ac:picMkLst>
            <pc:docMk/>
            <pc:sldMk cId="2819193450" sldId="308"/>
            <ac:picMk id="2050" creationId="{00000000-0000-0000-0000-000000000000}"/>
          </ac:picMkLst>
        </pc:picChg>
        <pc:picChg chg="mod">
          <ac:chgData name="Marilyne NAAS" userId="19c227318e37f76a" providerId="LiveId" clId="{B0D56F34-0832-4717-9EEC-BA22331959C8}" dt="2018-09-11T19:21:25.828" v="30" actId="14100"/>
          <ac:picMkLst>
            <pc:docMk/>
            <pc:sldMk cId="2819193450" sldId="308"/>
            <ac:picMk id="2052" creationId="{00000000-0000-0000-0000-000000000000}"/>
          </ac:picMkLst>
        </pc:picChg>
      </pc:sldChg>
      <pc:sldChg chg="addSp delSp modSp">
        <pc:chgData name="Marilyne NAAS" userId="19c227318e37f76a" providerId="LiveId" clId="{B0D56F34-0832-4717-9EEC-BA22331959C8}" dt="2018-09-11T20:03:21.260" v="601" actId="1076"/>
        <pc:sldMkLst>
          <pc:docMk/>
          <pc:sldMk cId="3395643216" sldId="309"/>
        </pc:sldMkLst>
        <pc:spChg chg="del">
          <ac:chgData name="Marilyne NAAS" userId="19c227318e37f76a" providerId="LiveId" clId="{B0D56F34-0832-4717-9EEC-BA22331959C8}" dt="2018-09-11T20:03:11.855" v="599"/>
          <ac:spMkLst>
            <pc:docMk/>
            <pc:sldMk cId="3395643216" sldId="309"/>
            <ac:spMk id="3" creationId="{00000000-0000-0000-0000-000000000000}"/>
          </ac:spMkLst>
        </pc:spChg>
        <pc:picChg chg="add mod modCrop">
          <ac:chgData name="Marilyne NAAS" userId="19c227318e37f76a" providerId="LiveId" clId="{B0D56F34-0832-4717-9EEC-BA22331959C8}" dt="2018-09-11T20:03:21.260" v="601" actId="1076"/>
          <ac:picMkLst>
            <pc:docMk/>
            <pc:sldMk cId="3395643216" sldId="309"/>
            <ac:picMk id="18434" creationId="{E7EC4A6B-283E-45A9-A713-D325471E444B}"/>
          </ac:picMkLst>
        </pc:picChg>
      </pc:sldChg>
      <pc:sldChg chg="addSp delSp">
        <pc:chgData name="Marilyne NAAS" userId="19c227318e37f76a" providerId="LiveId" clId="{B0D56F34-0832-4717-9EEC-BA22331959C8}" dt="2018-09-11T20:01:05.822" v="598"/>
        <pc:sldMkLst>
          <pc:docMk/>
          <pc:sldMk cId="3881498505" sldId="310"/>
        </pc:sldMkLst>
        <pc:spChg chg="del">
          <ac:chgData name="Marilyne NAAS" userId="19c227318e37f76a" providerId="LiveId" clId="{B0D56F34-0832-4717-9EEC-BA22331959C8}" dt="2018-09-11T20:01:05.822" v="598"/>
          <ac:spMkLst>
            <pc:docMk/>
            <pc:sldMk cId="3881498505" sldId="310"/>
            <ac:spMk id="3" creationId="{00000000-0000-0000-0000-000000000000}"/>
          </ac:spMkLst>
        </pc:spChg>
        <pc:picChg chg="add">
          <ac:chgData name="Marilyne NAAS" userId="19c227318e37f76a" providerId="LiveId" clId="{B0D56F34-0832-4717-9EEC-BA22331959C8}" dt="2018-09-11T20:01:05.822" v="598"/>
          <ac:picMkLst>
            <pc:docMk/>
            <pc:sldMk cId="3881498505" sldId="310"/>
            <ac:picMk id="17410" creationId="{AA8CE367-4342-4755-BC83-3C136E41D20F}"/>
          </ac:picMkLst>
        </pc:picChg>
      </pc:sldChg>
      <pc:sldChg chg="addSp delSp modSp add ord">
        <pc:chgData name="Marilyne NAAS" userId="19c227318e37f76a" providerId="LiveId" clId="{B0D56F34-0832-4717-9EEC-BA22331959C8}" dt="2018-09-11T20:05:50.559" v="607"/>
        <pc:sldMkLst>
          <pc:docMk/>
          <pc:sldMk cId="3925428392" sldId="322"/>
        </pc:sldMkLst>
        <pc:spChg chg="mod">
          <ac:chgData name="Marilyne NAAS" userId="19c227318e37f76a" providerId="LiveId" clId="{B0D56F34-0832-4717-9EEC-BA22331959C8}" dt="2018-09-11T20:05:39.988" v="605"/>
          <ac:spMkLst>
            <pc:docMk/>
            <pc:sldMk cId="3925428392" sldId="322"/>
            <ac:spMk id="2" creationId="{0028203F-5A9F-4427-A72E-71C61DC79A47}"/>
          </ac:spMkLst>
        </pc:spChg>
        <pc:spChg chg="mod">
          <ac:chgData name="Marilyne NAAS" userId="19c227318e37f76a" providerId="LiveId" clId="{B0D56F34-0832-4717-9EEC-BA22331959C8}" dt="2018-09-11T19:41:06.329" v="349" actId="20577"/>
          <ac:spMkLst>
            <pc:docMk/>
            <pc:sldMk cId="3925428392" sldId="322"/>
            <ac:spMk id="3" creationId="{7C6178FD-0EAE-4645-9217-F08466B10373}"/>
          </ac:spMkLst>
        </pc:spChg>
        <pc:spChg chg="del">
          <ac:chgData name="Marilyne NAAS" userId="19c227318e37f76a" providerId="LiveId" clId="{B0D56F34-0832-4717-9EEC-BA22331959C8}" dt="2018-09-11T19:41:25.097" v="350"/>
          <ac:spMkLst>
            <pc:docMk/>
            <pc:sldMk cId="3925428392" sldId="322"/>
            <ac:spMk id="4" creationId="{8DCE009C-5481-4CC8-A847-DD46E213EC20}"/>
          </ac:spMkLst>
        </pc:spChg>
        <pc:spChg chg="del">
          <ac:chgData name="Marilyne NAAS" userId="19c227318e37f76a" providerId="LiveId" clId="{B0D56F34-0832-4717-9EEC-BA22331959C8}" dt="2018-09-11T19:39:56.496" v="333" actId="478"/>
          <ac:spMkLst>
            <pc:docMk/>
            <pc:sldMk cId="3925428392" sldId="322"/>
            <ac:spMk id="5" creationId="{9BD73530-4F05-46AC-B528-3ADB96BF2EA8}"/>
          </ac:spMkLst>
        </pc:spChg>
        <pc:spChg chg="del">
          <ac:chgData name="Marilyne NAAS" userId="19c227318e37f76a" providerId="LiveId" clId="{B0D56F34-0832-4717-9EEC-BA22331959C8}" dt="2018-09-11T19:41:28.848" v="351" actId="478"/>
          <ac:spMkLst>
            <pc:docMk/>
            <pc:sldMk cId="3925428392" sldId="322"/>
            <ac:spMk id="6" creationId="{0CF40C75-9275-45FD-90B7-D9262B09807C}"/>
          </ac:spMkLst>
        </pc:spChg>
        <pc:picChg chg="add mod">
          <ac:chgData name="Marilyne NAAS" userId="19c227318e37f76a" providerId="LiveId" clId="{B0D56F34-0832-4717-9EEC-BA22331959C8}" dt="2018-09-11T19:41:33.789" v="352" actId="1076"/>
          <ac:picMkLst>
            <pc:docMk/>
            <pc:sldMk cId="3925428392" sldId="322"/>
            <ac:picMk id="4098" creationId="{5DE97D79-0B8D-4D43-B292-4AD1C6F5E9C1}"/>
          </ac:picMkLst>
        </pc:picChg>
      </pc:sldChg>
      <pc:sldChg chg="addSp delSp modSp add ord">
        <pc:chgData name="Marilyne NAAS" userId="19c227318e37f76a" providerId="LiveId" clId="{B0D56F34-0832-4717-9EEC-BA22331959C8}" dt="2018-09-11T20:14:09.175" v="643" actId="14100"/>
        <pc:sldMkLst>
          <pc:docMk/>
          <pc:sldMk cId="2238928144" sldId="323"/>
        </pc:sldMkLst>
        <pc:spChg chg="mod">
          <ac:chgData name="Marilyne NAAS" userId="19c227318e37f76a" providerId="LiveId" clId="{B0D56F34-0832-4717-9EEC-BA22331959C8}" dt="2018-09-11T20:14:09.175" v="643" actId="14100"/>
          <ac:spMkLst>
            <pc:docMk/>
            <pc:sldMk cId="2238928144" sldId="323"/>
            <ac:spMk id="2" creationId="{73B62907-247D-4F2B-B5F6-410546CCB968}"/>
          </ac:spMkLst>
        </pc:spChg>
        <pc:spChg chg="mod">
          <ac:chgData name="Marilyne NAAS" userId="19c227318e37f76a" providerId="LiveId" clId="{B0D56F34-0832-4717-9EEC-BA22331959C8}" dt="2018-09-11T19:51:31.457" v="485" actId="20577"/>
          <ac:spMkLst>
            <pc:docMk/>
            <pc:sldMk cId="2238928144" sldId="323"/>
            <ac:spMk id="3" creationId="{F07714E6-00D3-41D0-B81D-BFF3BC474A00}"/>
          </ac:spMkLst>
        </pc:spChg>
        <pc:spChg chg="del">
          <ac:chgData name="Marilyne NAAS" userId="19c227318e37f76a" providerId="LiveId" clId="{B0D56F34-0832-4717-9EEC-BA22331959C8}" dt="2018-09-11T19:47:03.003" v="405"/>
          <ac:spMkLst>
            <pc:docMk/>
            <pc:sldMk cId="2238928144" sldId="323"/>
            <ac:spMk id="4" creationId="{117C1CFF-5C9D-46F5-8B5F-55B327552822}"/>
          </ac:spMkLst>
        </pc:spChg>
        <pc:spChg chg="del">
          <ac:chgData name="Marilyne NAAS" userId="19c227318e37f76a" providerId="LiveId" clId="{B0D56F34-0832-4717-9EEC-BA22331959C8}" dt="2018-09-11T19:46:38.456" v="386" actId="478"/>
          <ac:spMkLst>
            <pc:docMk/>
            <pc:sldMk cId="2238928144" sldId="323"/>
            <ac:spMk id="5" creationId="{42A8CEE3-CE2A-42F6-904F-1320BA1C92AD}"/>
          </ac:spMkLst>
        </pc:spChg>
        <pc:spChg chg="del">
          <ac:chgData name="Marilyne NAAS" userId="19c227318e37f76a" providerId="LiveId" clId="{B0D56F34-0832-4717-9EEC-BA22331959C8}" dt="2018-09-11T19:47:36.617" v="409"/>
          <ac:spMkLst>
            <pc:docMk/>
            <pc:sldMk cId="2238928144" sldId="323"/>
            <ac:spMk id="6" creationId="{876EC9A1-D2C3-4946-B7FD-1765BD24D2A9}"/>
          </ac:spMkLst>
        </pc:spChg>
        <pc:picChg chg="add mod">
          <ac:chgData name="Marilyne NAAS" userId="19c227318e37f76a" providerId="LiveId" clId="{B0D56F34-0832-4717-9EEC-BA22331959C8}" dt="2018-09-11T19:47:12.014" v="408" actId="1076"/>
          <ac:picMkLst>
            <pc:docMk/>
            <pc:sldMk cId="2238928144" sldId="323"/>
            <ac:picMk id="7" creationId="{B218E3EF-7337-4482-AC08-06236701641F}"/>
          </ac:picMkLst>
        </pc:picChg>
        <pc:picChg chg="add mod modCrop">
          <ac:chgData name="Marilyne NAAS" userId="19c227318e37f76a" providerId="LiveId" clId="{B0D56F34-0832-4717-9EEC-BA22331959C8}" dt="2018-09-11T19:48:02.653" v="416" actId="1076"/>
          <ac:picMkLst>
            <pc:docMk/>
            <pc:sldMk cId="2238928144" sldId="323"/>
            <ac:picMk id="9218" creationId="{4E7A82B5-F514-4559-B295-D1CD28258C02}"/>
          </ac:picMkLst>
        </pc:picChg>
      </pc:sldChg>
      <pc:sldChg chg="addSp delSp modSp add">
        <pc:chgData name="Marilyne NAAS" userId="19c227318e37f76a" providerId="LiveId" clId="{B0D56F34-0832-4717-9EEC-BA22331959C8}" dt="2018-09-11T20:13:56.868" v="639" actId="14100"/>
        <pc:sldMkLst>
          <pc:docMk/>
          <pc:sldMk cId="3773195312" sldId="324"/>
        </pc:sldMkLst>
        <pc:spChg chg="mod">
          <ac:chgData name="Marilyne NAAS" userId="19c227318e37f76a" providerId="LiveId" clId="{B0D56F34-0832-4717-9EEC-BA22331959C8}" dt="2018-09-11T20:13:56.868" v="639" actId="14100"/>
          <ac:spMkLst>
            <pc:docMk/>
            <pc:sldMk cId="3773195312" sldId="324"/>
            <ac:spMk id="2" creationId="{D301F27E-618B-48D5-A954-7C6702A0726F}"/>
          </ac:spMkLst>
        </pc:spChg>
        <pc:spChg chg="mod">
          <ac:chgData name="Marilyne NAAS" userId="19c227318e37f76a" providerId="LiveId" clId="{B0D56F34-0832-4717-9EEC-BA22331959C8}" dt="2018-09-11T19:48:32.640" v="440" actId="20577"/>
          <ac:spMkLst>
            <pc:docMk/>
            <pc:sldMk cId="3773195312" sldId="324"/>
            <ac:spMk id="3" creationId="{4CA0A214-AF81-48F1-BF76-46892E941C2E}"/>
          </ac:spMkLst>
        </pc:spChg>
        <pc:spChg chg="del">
          <ac:chgData name="Marilyne NAAS" userId="19c227318e37f76a" providerId="LiveId" clId="{B0D56F34-0832-4717-9EEC-BA22331959C8}" dt="2018-09-11T19:48:56.333" v="441"/>
          <ac:spMkLst>
            <pc:docMk/>
            <pc:sldMk cId="3773195312" sldId="324"/>
            <ac:spMk id="4" creationId="{5F05A1D4-B347-4F46-932C-0B42E8CB599A}"/>
          </ac:spMkLst>
        </pc:spChg>
        <pc:spChg chg="del">
          <ac:chgData name="Marilyne NAAS" userId="19c227318e37f76a" providerId="LiveId" clId="{B0D56F34-0832-4717-9EEC-BA22331959C8}" dt="2018-09-11T19:48:19.744" v="419" actId="478"/>
          <ac:spMkLst>
            <pc:docMk/>
            <pc:sldMk cId="3773195312" sldId="324"/>
            <ac:spMk id="5" creationId="{65D1AEA8-F0C8-4F8F-BCFC-78F0F516B6CE}"/>
          </ac:spMkLst>
        </pc:spChg>
        <pc:spChg chg="del">
          <ac:chgData name="Marilyne NAAS" userId="19c227318e37f76a" providerId="LiveId" clId="{B0D56F34-0832-4717-9EEC-BA22331959C8}" dt="2018-09-11T19:49:19.152" v="442"/>
          <ac:spMkLst>
            <pc:docMk/>
            <pc:sldMk cId="3773195312" sldId="324"/>
            <ac:spMk id="6" creationId="{84177A7C-6CF6-4B20-851E-5991E595BA18}"/>
          </ac:spMkLst>
        </pc:spChg>
        <pc:picChg chg="add">
          <ac:chgData name="Marilyne NAAS" userId="19c227318e37f76a" providerId="LiveId" clId="{B0D56F34-0832-4717-9EEC-BA22331959C8}" dt="2018-09-11T19:48:56.333" v="441"/>
          <ac:picMkLst>
            <pc:docMk/>
            <pc:sldMk cId="3773195312" sldId="324"/>
            <ac:picMk id="10242" creationId="{BBB38330-98C1-4038-AD54-B724D745CD49}"/>
          </ac:picMkLst>
        </pc:picChg>
        <pc:picChg chg="add">
          <ac:chgData name="Marilyne NAAS" userId="19c227318e37f76a" providerId="LiveId" clId="{B0D56F34-0832-4717-9EEC-BA22331959C8}" dt="2018-09-11T19:49:19.152" v="442"/>
          <ac:picMkLst>
            <pc:docMk/>
            <pc:sldMk cId="3773195312" sldId="324"/>
            <ac:picMk id="10244" creationId="{5060ED02-9F1A-4736-98DC-D9F0A1EA735F}"/>
          </ac:picMkLst>
        </pc:picChg>
      </pc:sldChg>
      <pc:sldChg chg="addSp delSp modSp add">
        <pc:chgData name="Marilyne NAAS" userId="19c227318e37f76a" providerId="LiveId" clId="{B0D56F34-0832-4717-9EEC-BA22331959C8}" dt="2018-09-11T20:14:03.040" v="641" actId="14100"/>
        <pc:sldMkLst>
          <pc:docMk/>
          <pc:sldMk cId="85876586" sldId="325"/>
        </pc:sldMkLst>
        <pc:spChg chg="mod">
          <ac:chgData name="Marilyne NAAS" userId="19c227318e37f76a" providerId="LiveId" clId="{B0D56F34-0832-4717-9EEC-BA22331959C8}" dt="2018-09-11T20:14:03.040" v="641" actId="14100"/>
          <ac:spMkLst>
            <pc:docMk/>
            <pc:sldMk cId="85876586" sldId="325"/>
            <ac:spMk id="2" creationId="{71A1D693-96AC-46EE-B9D8-3A55D1118375}"/>
          </ac:spMkLst>
        </pc:spChg>
        <pc:spChg chg="mod">
          <ac:chgData name="Marilyne NAAS" userId="19c227318e37f76a" providerId="LiveId" clId="{B0D56F34-0832-4717-9EEC-BA22331959C8}" dt="2018-09-11T19:49:51.040" v="468" actId="20577"/>
          <ac:spMkLst>
            <pc:docMk/>
            <pc:sldMk cId="85876586" sldId="325"/>
            <ac:spMk id="3" creationId="{ED47E840-6DE1-48A9-A352-6B61D3430B93}"/>
          </ac:spMkLst>
        </pc:spChg>
        <pc:spChg chg="del">
          <ac:chgData name="Marilyne NAAS" userId="19c227318e37f76a" providerId="LiveId" clId="{B0D56F34-0832-4717-9EEC-BA22331959C8}" dt="2018-09-11T19:56:58.625" v="592"/>
          <ac:spMkLst>
            <pc:docMk/>
            <pc:sldMk cId="85876586" sldId="325"/>
            <ac:spMk id="4" creationId="{4BF4CC3A-22EB-4581-AA47-0454BF396DC2}"/>
          </ac:spMkLst>
        </pc:spChg>
        <pc:spChg chg="del">
          <ac:chgData name="Marilyne NAAS" userId="19c227318e37f76a" providerId="LiveId" clId="{B0D56F34-0832-4717-9EEC-BA22331959C8}" dt="2018-09-11T19:49:39.480" v="445" actId="478"/>
          <ac:spMkLst>
            <pc:docMk/>
            <pc:sldMk cId="85876586" sldId="325"/>
            <ac:spMk id="5" creationId="{841EE81C-2EC1-4A4C-ADCE-409AA521625C}"/>
          </ac:spMkLst>
        </pc:spChg>
        <pc:picChg chg="add">
          <ac:chgData name="Marilyne NAAS" userId="19c227318e37f76a" providerId="LiveId" clId="{B0D56F34-0832-4717-9EEC-BA22331959C8}" dt="2018-09-11T19:56:58.625" v="592"/>
          <ac:picMkLst>
            <pc:docMk/>
            <pc:sldMk cId="85876586" sldId="325"/>
            <ac:picMk id="14338" creationId="{0B325507-C8D2-4B29-A9B1-62C92FA6A8CA}"/>
          </ac:picMkLst>
        </pc:picChg>
      </pc:sldChg>
      <pc:sldChg chg="addSp delSp modSp add">
        <pc:chgData name="Marilyne NAAS" userId="19c227318e37f76a" providerId="LiveId" clId="{B0D56F34-0832-4717-9EEC-BA22331959C8}" dt="2018-09-11T20:13:51.791" v="637" actId="14100"/>
        <pc:sldMkLst>
          <pc:docMk/>
          <pc:sldMk cId="2632219833" sldId="326"/>
        </pc:sldMkLst>
        <pc:spChg chg="mod">
          <ac:chgData name="Marilyne NAAS" userId="19c227318e37f76a" providerId="LiveId" clId="{B0D56F34-0832-4717-9EEC-BA22331959C8}" dt="2018-09-11T20:13:51.791" v="637" actId="14100"/>
          <ac:spMkLst>
            <pc:docMk/>
            <pc:sldMk cId="2632219833" sldId="326"/>
            <ac:spMk id="2" creationId="{30D2E5B7-B669-4F85-ADD3-3263E1B1252D}"/>
          </ac:spMkLst>
        </pc:spChg>
        <pc:spChg chg="mod">
          <ac:chgData name="Marilyne NAAS" userId="19c227318e37f76a" providerId="LiveId" clId="{B0D56F34-0832-4717-9EEC-BA22331959C8}" dt="2018-09-11T19:52:01.695" v="506" actId="20577"/>
          <ac:spMkLst>
            <pc:docMk/>
            <pc:sldMk cId="2632219833" sldId="326"/>
            <ac:spMk id="3" creationId="{067CB19E-9A46-47E7-8310-8A8F4AB8FB7F}"/>
          </ac:spMkLst>
        </pc:spChg>
        <pc:spChg chg="del">
          <ac:chgData name="Marilyne NAAS" userId="19c227318e37f76a" providerId="LiveId" clId="{B0D56F34-0832-4717-9EEC-BA22331959C8}" dt="2018-09-11T19:52:15.072" v="507"/>
          <ac:spMkLst>
            <pc:docMk/>
            <pc:sldMk cId="2632219833" sldId="326"/>
            <ac:spMk id="4" creationId="{15BD50C7-8921-4554-9C79-D89E5A6506E9}"/>
          </ac:spMkLst>
        </pc:spChg>
        <pc:spChg chg="del">
          <ac:chgData name="Marilyne NAAS" userId="19c227318e37f76a" providerId="LiveId" clId="{B0D56F34-0832-4717-9EEC-BA22331959C8}" dt="2018-09-11T19:51:52.751" v="488" actId="478"/>
          <ac:spMkLst>
            <pc:docMk/>
            <pc:sldMk cId="2632219833" sldId="326"/>
            <ac:spMk id="5" creationId="{0F46DC8A-2843-41BB-99C7-D590319E1E32}"/>
          </ac:spMkLst>
        </pc:spChg>
        <pc:picChg chg="add">
          <ac:chgData name="Marilyne NAAS" userId="19c227318e37f76a" providerId="LiveId" clId="{B0D56F34-0832-4717-9EEC-BA22331959C8}" dt="2018-09-11T19:52:15.072" v="507"/>
          <ac:picMkLst>
            <pc:docMk/>
            <pc:sldMk cId="2632219833" sldId="326"/>
            <ac:picMk id="11266" creationId="{6B817573-A6A2-4C54-8FE5-D62703E7338C}"/>
          </ac:picMkLst>
        </pc:picChg>
      </pc:sldChg>
      <pc:sldChg chg="addSp delSp modSp add">
        <pc:chgData name="Marilyne NAAS" userId="19c227318e37f76a" providerId="LiveId" clId="{B0D56F34-0832-4717-9EEC-BA22331959C8}" dt="2018-09-11T20:14:15.830" v="645" actId="14100"/>
        <pc:sldMkLst>
          <pc:docMk/>
          <pc:sldMk cId="2828861168" sldId="327"/>
        </pc:sldMkLst>
        <pc:spChg chg="mod">
          <ac:chgData name="Marilyne NAAS" userId="19c227318e37f76a" providerId="LiveId" clId="{B0D56F34-0832-4717-9EEC-BA22331959C8}" dt="2018-09-11T20:14:15.830" v="645" actId="14100"/>
          <ac:spMkLst>
            <pc:docMk/>
            <pc:sldMk cId="2828861168" sldId="327"/>
            <ac:spMk id="2" creationId="{EFD1C5C8-1DE2-4812-A3C6-1C26245B8F48}"/>
          </ac:spMkLst>
        </pc:spChg>
        <pc:spChg chg="mod">
          <ac:chgData name="Marilyne NAAS" userId="19c227318e37f76a" providerId="LiveId" clId="{B0D56F34-0832-4717-9EEC-BA22331959C8}" dt="2018-09-11T19:53:09.487" v="528" actId="20577"/>
          <ac:spMkLst>
            <pc:docMk/>
            <pc:sldMk cId="2828861168" sldId="327"/>
            <ac:spMk id="3" creationId="{856A4138-C7A9-4912-9161-D2EE56A37360}"/>
          </ac:spMkLst>
        </pc:spChg>
        <pc:spChg chg="del">
          <ac:chgData name="Marilyne NAAS" userId="19c227318e37f76a" providerId="LiveId" clId="{B0D56F34-0832-4717-9EEC-BA22331959C8}" dt="2018-09-11T19:53:50.359" v="530"/>
          <ac:spMkLst>
            <pc:docMk/>
            <pc:sldMk cId="2828861168" sldId="327"/>
            <ac:spMk id="4" creationId="{21F99B64-8B16-4C43-A54C-8E47E3FC2E31}"/>
          </ac:spMkLst>
        </pc:spChg>
        <pc:spChg chg="del">
          <ac:chgData name="Marilyne NAAS" userId="19c227318e37f76a" providerId="LiveId" clId="{B0D56F34-0832-4717-9EEC-BA22331959C8}" dt="2018-09-11T19:52:59.207" v="509" actId="478"/>
          <ac:spMkLst>
            <pc:docMk/>
            <pc:sldMk cId="2828861168" sldId="327"/>
            <ac:spMk id="5" creationId="{4CB0C6C1-CCF8-4CFC-9561-0AD4027EFEFE}"/>
          </ac:spMkLst>
        </pc:spChg>
        <pc:spChg chg="del">
          <ac:chgData name="Marilyne NAAS" userId="19c227318e37f76a" providerId="LiveId" clId="{B0D56F34-0832-4717-9EEC-BA22331959C8}" dt="2018-09-11T19:53:40.102" v="529"/>
          <ac:spMkLst>
            <pc:docMk/>
            <pc:sldMk cId="2828861168" sldId="327"/>
            <ac:spMk id="6" creationId="{AE857B1D-A3DD-4CCD-AE37-625D20D78152}"/>
          </ac:spMkLst>
        </pc:spChg>
        <pc:picChg chg="add">
          <ac:chgData name="Marilyne NAAS" userId="19c227318e37f76a" providerId="LiveId" clId="{B0D56F34-0832-4717-9EEC-BA22331959C8}" dt="2018-09-11T19:53:40.102" v="529"/>
          <ac:picMkLst>
            <pc:docMk/>
            <pc:sldMk cId="2828861168" sldId="327"/>
            <ac:picMk id="12290" creationId="{B28E9BE2-6ACE-40B7-8E5D-41751344E596}"/>
          </ac:picMkLst>
        </pc:picChg>
        <pc:picChg chg="add mod">
          <ac:chgData name="Marilyne NAAS" userId="19c227318e37f76a" providerId="LiveId" clId="{B0D56F34-0832-4717-9EEC-BA22331959C8}" dt="2018-09-11T19:54:03.014" v="534" actId="1076"/>
          <ac:picMkLst>
            <pc:docMk/>
            <pc:sldMk cId="2828861168" sldId="327"/>
            <ac:picMk id="12292" creationId="{874FCE60-4691-4F35-B563-97841FA5DC9D}"/>
          </ac:picMkLst>
        </pc:picChg>
      </pc:sldChg>
      <pc:sldChg chg="addSp delSp modSp add">
        <pc:chgData name="Marilyne NAAS" userId="19c227318e37f76a" providerId="LiveId" clId="{B0D56F34-0832-4717-9EEC-BA22331959C8}" dt="2018-09-11T20:14:22.048" v="647" actId="14100"/>
        <pc:sldMkLst>
          <pc:docMk/>
          <pc:sldMk cId="2316275351" sldId="328"/>
        </pc:sldMkLst>
        <pc:spChg chg="mod">
          <ac:chgData name="Marilyne NAAS" userId="19c227318e37f76a" providerId="LiveId" clId="{B0D56F34-0832-4717-9EEC-BA22331959C8}" dt="2018-09-11T20:14:22.048" v="647" actId="14100"/>
          <ac:spMkLst>
            <pc:docMk/>
            <pc:sldMk cId="2316275351" sldId="328"/>
            <ac:spMk id="2" creationId="{64B3F1F6-E17A-4DC4-B238-A309702952F2}"/>
          </ac:spMkLst>
        </pc:spChg>
        <pc:spChg chg="mod">
          <ac:chgData name="Marilyne NAAS" userId="19c227318e37f76a" providerId="LiveId" clId="{B0D56F34-0832-4717-9EEC-BA22331959C8}" dt="2018-09-11T19:54:31.615" v="565" actId="20577"/>
          <ac:spMkLst>
            <pc:docMk/>
            <pc:sldMk cId="2316275351" sldId="328"/>
            <ac:spMk id="3" creationId="{0E33338E-4211-4C3E-B722-8A081A6B0BF6}"/>
          </ac:spMkLst>
        </pc:spChg>
        <pc:spChg chg="del">
          <ac:chgData name="Marilyne NAAS" userId="19c227318e37f76a" providerId="LiveId" clId="{B0D56F34-0832-4717-9EEC-BA22331959C8}" dt="2018-09-11T19:55:04.967" v="566"/>
          <ac:spMkLst>
            <pc:docMk/>
            <pc:sldMk cId="2316275351" sldId="328"/>
            <ac:spMk id="4" creationId="{0FF4DA88-A0B1-4FBF-9D44-43489C156719}"/>
          </ac:spMkLst>
        </pc:spChg>
        <pc:spChg chg="del">
          <ac:chgData name="Marilyne NAAS" userId="19c227318e37f76a" providerId="LiveId" clId="{B0D56F34-0832-4717-9EEC-BA22331959C8}" dt="2018-09-11T19:54:18.895" v="537" actId="478"/>
          <ac:spMkLst>
            <pc:docMk/>
            <pc:sldMk cId="2316275351" sldId="328"/>
            <ac:spMk id="5" creationId="{5F948262-9BB9-4516-8F39-70A1BEE92559}"/>
          </ac:spMkLst>
        </pc:spChg>
        <pc:picChg chg="add">
          <ac:chgData name="Marilyne NAAS" userId="19c227318e37f76a" providerId="LiveId" clId="{B0D56F34-0832-4717-9EEC-BA22331959C8}" dt="2018-09-11T19:55:04.967" v="566"/>
          <ac:picMkLst>
            <pc:docMk/>
            <pc:sldMk cId="2316275351" sldId="328"/>
            <ac:picMk id="13314" creationId="{32B2997E-BFC6-4665-A148-22EA8821EED6}"/>
          </ac:picMkLst>
        </pc:picChg>
      </pc:sldChg>
      <pc:sldChg chg="addSp delSp modSp add">
        <pc:chgData name="Marilyne NAAS" userId="19c227318e37f76a" providerId="LiveId" clId="{B0D56F34-0832-4717-9EEC-BA22331959C8}" dt="2018-09-11T20:14:28.578" v="649" actId="14100"/>
        <pc:sldMkLst>
          <pc:docMk/>
          <pc:sldMk cId="917018624" sldId="329"/>
        </pc:sldMkLst>
        <pc:spChg chg="mod">
          <ac:chgData name="Marilyne NAAS" userId="19c227318e37f76a" providerId="LiveId" clId="{B0D56F34-0832-4717-9EEC-BA22331959C8}" dt="2018-09-11T20:14:28.578" v="649" actId="14100"/>
          <ac:spMkLst>
            <pc:docMk/>
            <pc:sldMk cId="917018624" sldId="329"/>
            <ac:spMk id="2" creationId="{FC8348F1-DCBF-4673-9A11-D4F3A12DE6F8}"/>
          </ac:spMkLst>
        </pc:spChg>
        <pc:spChg chg="mod">
          <ac:chgData name="Marilyne NAAS" userId="19c227318e37f76a" providerId="LiveId" clId="{B0D56F34-0832-4717-9EEC-BA22331959C8}" dt="2018-09-11T19:55:55.383" v="591" actId="20577"/>
          <ac:spMkLst>
            <pc:docMk/>
            <pc:sldMk cId="917018624" sldId="329"/>
            <ac:spMk id="3" creationId="{7BDBBC8A-D1D5-441D-82F6-A6C0086AD020}"/>
          </ac:spMkLst>
        </pc:spChg>
        <pc:spChg chg="del">
          <ac:chgData name="Marilyne NAAS" userId="19c227318e37f76a" providerId="LiveId" clId="{B0D56F34-0832-4717-9EEC-BA22331959C8}" dt="2018-09-11T19:57:38.758" v="593"/>
          <ac:spMkLst>
            <pc:docMk/>
            <pc:sldMk cId="917018624" sldId="329"/>
            <ac:spMk id="4" creationId="{9EDAC60B-CAC5-464C-895B-50F6F64BFD13}"/>
          </ac:spMkLst>
        </pc:spChg>
        <pc:spChg chg="del">
          <ac:chgData name="Marilyne NAAS" userId="19c227318e37f76a" providerId="LiveId" clId="{B0D56F34-0832-4717-9EEC-BA22331959C8}" dt="2018-09-11T19:55:43.270" v="570" actId="478"/>
          <ac:spMkLst>
            <pc:docMk/>
            <pc:sldMk cId="917018624" sldId="329"/>
            <ac:spMk id="5" creationId="{14EF591E-BD30-4325-AAE2-46C9FF0CCA16}"/>
          </ac:spMkLst>
        </pc:spChg>
        <pc:picChg chg="add">
          <ac:chgData name="Marilyne NAAS" userId="19c227318e37f76a" providerId="LiveId" clId="{B0D56F34-0832-4717-9EEC-BA22331959C8}" dt="2018-09-11T19:57:38.758" v="593"/>
          <ac:picMkLst>
            <pc:docMk/>
            <pc:sldMk cId="917018624" sldId="329"/>
            <ac:picMk id="15362" creationId="{A390838A-C226-4652-A96C-9CA918AF097B}"/>
          </ac:picMkLst>
        </pc:picChg>
      </pc:sldChg>
    </pc:docChg>
  </pc:docChgLst>
  <pc:docChgLst>
    <pc:chgData name="Marilyne NAAS" userId="19c227318e37f76a" providerId="LiveId" clId="{A6483FD4-8022-4256-B94B-283FC47ED51C}"/>
    <pc:docChg chg="undo custSel addSld delSld modSld sldOrd">
      <pc:chgData name="Marilyne NAAS" userId="19c227318e37f76a" providerId="LiveId" clId="{A6483FD4-8022-4256-B94B-283FC47ED51C}" dt="2019-09-03T22:09:06.558" v="224" actId="27636"/>
      <pc:docMkLst>
        <pc:docMk/>
      </pc:docMkLst>
      <pc:sldChg chg="modSp">
        <pc:chgData name="Marilyne NAAS" userId="19c227318e37f76a" providerId="LiveId" clId="{A6483FD4-8022-4256-B94B-283FC47ED51C}" dt="2019-09-03T21:45:54.863" v="0" actId="20577"/>
        <pc:sldMkLst>
          <pc:docMk/>
          <pc:sldMk cId="502665748" sldId="256"/>
        </pc:sldMkLst>
        <pc:spChg chg="mod">
          <ac:chgData name="Marilyne NAAS" userId="19c227318e37f76a" providerId="LiveId" clId="{A6483FD4-8022-4256-B94B-283FC47ED51C}" dt="2019-09-03T21:45:54.863" v="0" actId="20577"/>
          <ac:spMkLst>
            <pc:docMk/>
            <pc:sldMk cId="502665748" sldId="256"/>
            <ac:spMk id="3" creationId="{00000000-0000-0000-0000-000000000000}"/>
          </ac:spMkLst>
        </pc:spChg>
      </pc:sldChg>
      <pc:sldChg chg="addSp delSp modSp del">
        <pc:chgData name="Marilyne NAAS" userId="19c227318e37f76a" providerId="LiveId" clId="{A6483FD4-8022-4256-B94B-283FC47ED51C}" dt="2019-09-03T21:52:54.113" v="21" actId="2696"/>
        <pc:sldMkLst>
          <pc:docMk/>
          <pc:sldMk cId="326044461" sldId="258"/>
        </pc:sldMkLst>
        <pc:spChg chg="del">
          <ac:chgData name="Marilyne NAAS" userId="19c227318e37f76a" providerId="LiveId" clId="{A6483FD4-8022-4256-B94B-283FC47ED51C}" dt="2019-09-03T21:52:42.114" v="18"/>
          <ac:spMkLst>
            <pc:docMk/>
            <pc:sldMk cId="326044461" sldId="258"/>
            <ac:spMk id="3" creationId="{00000000-0000-0000-0000-000000000000}"/>
          </ac:spMkLst>
        </pc:spChg>
        <pc:picChg chg="add mod">
          <ac:chgData name="Marilyne NAAS" userId="19c227318e37f76a" providerId="LiveId" clId="{A6483FD4-8022-4256-B94B-283FC47ED51C}" dt="2019-09-03T21:52:42.114" v="18"/>
          <ac:picMkLst>
            <pc:docMk/>
            <pc:sldMk cId="326044461" sldId="258"/>
            <ac:picMk id="4" creationId="{707662D8-ABE4-44F1-BFFC-EA27DBDECAA5}"/>
          </ac:picMkLst>
        </pc:picChg>
      </pc:sldChg>
      <pc:sldChg chg="del">
        <pc:chgData name="Marilyne NAAS" userId="19c227318e37f76a" providerId="LiveId" clId="{A6483FD4-8022-4256-B94B-283FC47ED51C}" dt="2019-09-03T21:57:52.130" v="50" actId="2696"/>
        <pc:sldMkLst>
          <pc:docMk/>
          <pc:sldMk cId="159062840" sldId="263"/>
        </pc:sldMkLst>
      </pc:sldChg>
      <pc:sldChg chg="ord">
        <pc:chgData name="Marilyne NAAS" userId="19c227318e37f76a" providerId="LiveId" clId="{A6483FD4-8022-4256-B94B-283FC47ED51C}" dt="2019-09-03T21:59:17.985" v="53"/>
        <pc:sldMkLst>
          <pc:docMk/>
          <pc:sldMk cId="1837098676" sldId="265"/>
        </pc:sldMkLst>
      </pc:sldChg>
      <pc:sldChg chg="modSp del">
        <pc:chgData name="Marilyne NAAS" userId="19c227318e37f76a" providerId="LiveId" clId="{A6483FD4-8022-4256-B94B-283FC47ED51C}" dt="2019-09-03T21:49:03.169" v="17" actId="2696"/>
        <pc:sldMkLst>
          <pc:docMk/>
          <pc:sldMk cId="3996945678" sldId="269"/>
        </pc:sldMkLst>
        <pc:spChg chg="mod">
          <ac:chgData name="Marilyne NAAS" userId="19c227318e37f76a" providerId="LiveId" clId="{A6483FD4-8022-4256-B94B-283FC47ED51C}" dt="2019-09-03T21:46:25.292" v="4" actId="20577"/>
          <ac:spMkLst>
            <pc:docMk/>
            <pc:sldMk cId="3996945678" sldId="269"/>
            <ac:spMk id="4" creationId="{00000000-0000-0000-0000-000000000000}"/>
          </ac:spMkLst>
        </pc:spChg>
      </pc:sldChg>
      <pc:sldChg chg="ord">
        <pc:chgData name="Marilyne NAAS" userId="19c227318e37f76a" providerId="LiveId" clId="{A6483FD4-8022-4256-B94B-283FC47ED51C}" dt="2019-09-03T21:59:36.165" v="55"/>
        <pc:sldMkLst>
          <pc:docMk/>
          <pc:sldMk cId="2837209941" sldId="277"/>
        </pc:sldMkLst>
      </pc:sldChg>
      <pc:sldChg chg="del">
        <pc:chgData name="Marilyne NAAS" userId="19c227318e37f76a" providerId="LiveId" clId="{A6483FD4-8022-4256-B94B-283FC47ED51C}" dt="2019-09-03T21:57:44.853" v="49" actId="2696"/>
        <pc:sldMkLst>
          <pc:docMk/>
          <pc:sldMk cId="4273602472" sldId="278"/>
        </pc:sldMkLst>
      </pc:sldChg>
      <pc:sldChg chg="ord">
        <pc:chgData name="Marilyne NAAS" userId="19c227318e37f76a" providerId="LiveId" clId="{A6483FD4-8022-4256-B94B-283FC47ED51C}" dt="2019-09-03T21:59:42.306" v="56"/>
        <pc:sldMkLst>
          <pc:docMk/>
          <pc:sldMk cId="1678815899" sldId="279"/>
        </pc:sldMkLst>
      </pc:sldChg>
      <pc:sldChg chg="ord">
        <pc:chgData name="Marilyne NAAS" userId="19c227318e37f76a" providerId="LiveId" clId="{A6483FD4-8022-4256-B94B-283FC47ED51C}" dt="2019-09-03T21:59:55.464" v="57"/>
        <pc:sldMkLst>
          <pc:docMk/>
          <pc:sldMk cId="3428723962" sldId="280"/>
        </pc:sldMkLst>
      </pc:sldChg>
      <pc:sldChg chg="ord">
        <pc:chgData name="Marilyne NAAS" userId="19c227318e37f76a" providerId="LiveId" clId="{A6483FD4-8022-4256-B94B-283FC47ED51C}" dt="2019-09-03T22:00:06.176" v="58"/>
        <pc:sldMkLst>
          <pc:docMk/>
          <pc:sldMk cId="1424947256" sldId="281"/>
        </pc:sldMkLst>
      </pc:sldChg>
      <pc:sldChg chg="ord">
        <pc:chgData name="Marilyne NAAS" userId="19c227318e37f76a" providerId="LiveId" clId="{A6483FD4-8022-4256-B94B-283FC47ED51C}" dt="2019-09-03T22:00:58.026" v="64"/>
        <pc:sldMkLst>
          <pc:docMk/>
          <pc:sldMk cId="3036772951" sldId="285"/>
        </pc:sldMkLst>
      </pc:sldChg>
      <pc:sldChg chg="ord">
        <pc:chgData name="Marilyne NAAS" userId="19c227318e37f76a" providerId="LiveId" clId="{A6483FD4-8022-4256-B94B-283FC47ED51C}" dt="2019-09-03T22:01:07.208" v="65"/>
        <pc:sldMkLst>
          <pc:docMk/>
          <pc:sldMk cId="669365426" sldId="286"/>
        </pc:sldMkLst>
      </pc:sldChg>
      <pc:sldChg chg="ord">
        <pc:chgData name="Marilyne NAAS" userId="19c227318e37f76a" providerId="LiveId" clId="{A6483FD4-8022-4256-B94B-283FC47ED51C}" dt="2019-09-03T22:01:16.323" v="66"/>
        <pc:sldMkLst>
          <pc:docMk/>
          <pc:sldMk cId="327614264" sldId="287"/>
        </pc:sldMkLst>
      </pc:sldChg>
      <pc:sldChg chg="modSp modAnim">
        <pc:chgData name="Marilyne NAAS" userId="19c227318e37f76a" providerId="LiveId" clId="{A6483FD4-8022-4256-B94B-283FC47ED51C}" dt="2019-09-03T22:09:06.558" v="224" actId="27636"/>
        <pc:sldMkLst>
          <pc:docMk/>
          <pc:sldMk cId="2070888560" sldId="290"/>
        </pc:sldMkLst>
        <pc:spChg chg="mod">
          <ac:chgData name="Marilyne NAAS" userId="19c227318e37f76a" providerId="LiveId" clId="{A6483FD4-8022-4256-B94B-283FC47ED51C}" dt="2019-09-03T22:09:06.558" v="224" actId="27636"/>
          <ac:spMkLst>
            <pc:docMk/>
            <pc:sldMk cId="2070888560" sldId="290"/>
            <ac:spMk id="3" creationId="{00000000-0000-0000-0000-000000000000}"/>
          </ac:spMkLst>
        </pc:spChg>
      </pc:sldChg>
      <pc:sldChg chg="ord">
        <pc:chgData name="Marilyne NAAS" userId="19c227318e37f76a" providerId="LiveId" clId="{A6483FD4-8022-4256-B94B-283FC47ED51C}" dt="2019-09-03T21:58:35.172" v="52"/>
        <pc:sldMkLst>
          <pc:docMk/>
          <pc:sldMk cId="3052282762" sldId="303"/>
        </pc:sldMkLst>
      </pc:sldChg>
      <pc:sldChg chg="ord">
        <pc:chgData name="Marilyne NAAS" userId="19c227318e37f76a" providerId="LiveId" clId="{A6483FD4-8022-4256-B94B-283FC47ED51C}" dt="2019-09-03T21:59:27.923" v="54"/>
        <pc:sldMkLst>
          <pc:docMk/>
          <pc:sldMk cId="1831274179" sldId="306"/>
        </pc:sldMkLst>
      </pc:sldChg>
      <pc:sldChg chg="ord">
        <pc:chgData name="Marilyne NAAS" userId="19c227318e37f76a" providerId="LiveId" clId="{A6483FD4-8022-4256-B94B-283FC47ED51C}" dt="2019-09-03T22:00:15.005" v="59"/>
        <pc:sldMkLst>
          <pc:docMk/>
          <pc:sldMk cId="4139973500" sldId="307"/>
        </pc:sldMkLst>
      </pc:sldChg>
      <pc:sldChg chg="ord">
        <pc:chgData name="Marilyne NAAS" userId="19c227318e37f76a" providerId="LiveId" clId="{A6483FD4-8022-4256-B94B-283FC47ED51C}" dt="2019-09-03T22:00:23.616" v="60"/>
        <pc:sldMkLst>
          <pc:docMk/>
          <pc:sldMk cId="2819193450" sldId="308"/>
        </pc:sldMkLst>
      </pc:sldChg>
      <pc:sldChg chg="ord">
        <pc:chgData name="Marilyne NAAS" userId="19c227318e37f76a" providerId="LiveId" clId="{A6483FD4-8022-4256-B94B-283FC47ED51C}" dt="2019-09-03T22:00:41.134" v="62"/>
        <pc:sldMkLst>
          <pc:docMk/>
          <pc:sldMk cId="3395643216" sldId="309"/>
        </pc:sldMkLst>
      </pc:sldChg>
      <pc:sldChg chg="ord">
        <pc:chgData name="Marilyne NAAS" userId="19c227318e37f76a" providerId="LiveId" clId="{A6483FD4-8022-4256-B94B-283FC47ED51C}" dt="2019-09-03T22:00:51.040" v="63"/>
        <pc:sldMkLst>
          <pc:docMk/>
          <pc:sldMk cId="3881498505" sldId="310"/>
        </pc:sldMkLst>
      </pc:sldChg>
      <pc:sldChg chg="del">
        <pc:chgData name="Marilyne NAAS" userId="19c227318e37f76a" providerId="LiveId" clId="{A6483FD4-8022-4256-B94B-283FC47ED51C}" dt="2019-09-03T22:06:30.438" v="96" actId="2696"/>
        <pc:sldMkLst>
          <pc:docMk/>
          <pc:sldMk cId="3192591562" sldId="312"/>
        </pc:sldMkLst>
      </pc:sldChg>
      <pc:sldChg chg="addSp delSp modSp add del">
        <pc:chgData name="Marilyne NAAS" userId="19c227318e37f76a" providerId="LiveId" clId="{A6483FD4-8022-4256-B94B-283FC47ED51C}" dt="2019-09-03T21:49:00.970" v="16" actId="2696"/>
        <pc:sldMkLst>
          <pc:docMk/>
          <pc:sldMk cId="1042779301" sldId="332"/>
        </pc:sldMkLst>
        <pc:spChg chg="del">
          <ac:chgData name="Marilyne NAAS" userId="19c227318e37f76a" providerId="LiveId" clId="{A6483FD4-8022-4256-B94B-283FC47ED51C}" dt="2019-09-03T21:48:26.194" v="6"/>
          <ac:spMkLst>
            <pc:docMk/>
            <pc:sldMk cId="1042779301" sldId="332"/>
            <ac:spMk id="3" creationId="{39C9F3E7-7065-4356-BE4C-D388F9E3025F}"/>
          </ac:spMkLst>
        </pc:spChg>
        <pc:spChg chg="add mod">
          <ac:chgData name="Marilyne NAAS" userId="19c227318e37f76a" providerId="LiveId" clId="{A6483FD4-8022-4256-B94B-283FC47ED51C}" dt="2019-09-03T21:48:48.433" v="11"/>
          <ac:spMkLst>
            <pc:docMk/>
            <pc:sldMk cId="1042779301" sldId="332"/>
            <ac:spMk id="5" creationId="{68A2C8C6-94CD-4094-9DB9-C184A29D2907}"/>
          </ac:spMkLst>
        </pc:spChg>
        <pc:picChg chg="add del mod">
          <ac:chgData name="Marilyne NAAS" userId="19c227318e37f76a" providerId="LiveId" clId="{A6483FD4-8022-4256-B94B-283FC47ED51C}" dt="2019-09-03T21:48:48.433" v="11"/>
          <ac:picMkLst>
            <pc:docMk/>
            <pc:sldMk cId="1042779301" sldId="332"/>
            <ac:picMk id="4" creationId="{349690F8-C320-4106-A298-CE2BAD0891C2}"/>
          </ac:picMkLst>
        </pc:picChg>
      </pc:sldChg>
      <pc:sldChg chg="addSp modSp add">
        <pc:chgData name="Marilyne NAAS" userId="19c227318e37f76a" providerId="LiveId" clId="{A6483FD4-8022-4256-B94B-283FC47ED51C}" dt="2019-09-03T21:48:59.059" v="15" actId="1076"/>
        <pc:sldMkLst>
          <pc:docMk/>
          <pc:sldMk cId="4107517319" sldId="333"/>
        </pc:sldMkLst>
        <pc:picChg chg="add mod">
          <ac:chgData name="Marilyne NAAS" userId="19c227318e37f76a" providerId="LiveId" clId="{A6483FD4-8022-4256-B94B-283FC47ED51C}" dt="2019-09-03T21:48:59.059" v="15" actId="1076"/>
          <ac:picMkLst>
            <pc:docMk/>
            <pc:sldMk cId="4107517319" sldId="333"/>
            <ac:picMk id="2" creationId="{B05F61CF-3DB5-4C67-8FDA-4502291B20F3}"/>
          </ac:picMkLst>
        </pc:picChg>
      </pc:sldChg>
      <pc:sldChg chg="addSp modSp add">
        <pc:chgData name="Marilyne NAAS" userId="19c227318e37f76a" providerId="LiveId" clId="{A6483FD4-8022-4256-B94B-283FC47ED51C}" dt="2019-09-03T21:53:16.210" v="28" actId="1076"/>
        <pc:sldMkLst>
          <pc:docMk/>
          <pc:sldMk cId="2338579615" sldId="334"/>
        </pc:sldMkLst>
        <pc:picChg chg="add mod">
          <ac:chgData name="Marilyne NAAS" userId="19c227318e37f76a" providerId="LiveId" clId="{A6483FD4-8022-4256-B94B-283FC47ED51C}" dt="2019-09-03T21:53:16.210" v="28" actId="1076"/>
          <ac:picMkLst>
            <pc:docMk/>
            <pc:sldMk cId="2338579615" sldId="334"/>
            <ac:picMk id="2" creationId="{D077245B-9CF1-4B2E-BB18-C3EA9A204855}"/>
          </ac:picMkLst>
        </pc:picChg>
      </pc:sldChg>
      <pc:sldChg chg="addSp modSp add">
        <pc:chgData name="Marilyne NAAS" userId="19c227318e37f76a" providerId="LiveId" clId="{A6483FD4-8022-4256-B94B-283FC47ED51C}" dt="2019-09-03T21:56:03.030" v="41" actId="1076"/>
        <pc:sldMkLst>
          <pc:docMk/>
          <pc:sldMk cId="3503154924" sldId="335"/>
        </pc:sldMkLst>
        <pc:picChg chg="add mod">
          <ac:chgData name="Marilyne NAAS" userId="19c227318e37f76a" providerId="LiveId" clId="{A6483FD4-8022-4256-B94B-283FC47ED51C}" dt="2019-09-03T21:56:03.030" v="41" actId="1076"/>
          <ac:picMkLst>
            <pc:docMk/>
            <pc:sldMk cId="3503154924" sldId="335"/>
            <ac:picMk id="2" creationId="{C5DD1C13-3677-43EF-B9C1-1E4C6F5F66D4}"/>
          </ac:picMkLst>
        </pc:picChg>
      </pc:sldChg>
      <pc:sldChg chg="addSp modSp add">
        <pc:chgData name="Marilyne NAAS" userId="19c227318e37f76a" providerId="LiveId" clId="{A6483FD4-8022-4256-B94B-283FC47ED51C}" dt="2019-09-03T21:57:38.760" v="48" actId="1076"/>
        <pc:sldMkLst>
          <pc:docMk/>
          <pc:sldMk cId="3267858193" sldId="336"/>
        </pc:sldMkLst>
        <pc:picChg chg="add mod">
          <ac:chgData name="Marilyne NAAS" userId="19c227318e37f76a" providerId="LiveId" clId="{A6483FD4-8022-4256-B94B-283FC47ED51C}" dt="2019-09-03T21:57:38.760" v="48" actId="1076"/>
          <ac:picMkLst>
            <pc:docMk/>
            <pc:sldMk cId="3267858193" sldId="336"/>
            <ac:picMk id="2" creationId="{17146DAA-7649-46BA-B38F-A4831F103311}"/>
          </ac:picMkLst>
        </pc:picChg>
      </pc:sldChg>
      <pc:sldChg chg="addSp modSp add">
        <pc:chgData name="Marilyne NAAS" userId="19c227318e37f76a" providerId="LiveId" clId="{A6483FD4-8022-4256-B94B-283FC47ED51C}" dt="2019-09-03T22:02:29.120" v="75" actId="1076"/>
        <pc:sldMkLst>
          <pc:docMk/>
          <pc:sldMk cId="687579185" sldId="337"/>
        </pc:sldMkLst>
        <pc:picChg chg="add mod">
          <ac:chgData name="Marilyne NAAS" userId="19c227318e37f76a" providerId="LiveId" clId="{A6483FD4-8022-4256-B94B-283FC47ED51C}" dt="2019-09-03T22:02:29.120" v="75" actId="1076"/>
          <ac:picMkLst>
            <pc:docMk/>
            <pc:sldMk cId="687579185" sldId="337"/>
            <ac:picMk id="2" creationId="{23566DC3-EA96-4E6A-B1F4-F5740041450D}"/>
          </ac:picMkLst>
        </pc:picChg>
      </pc:sldChg>
      <pc:sldChg chg="addSp modSp add">
        <pc:chgData name="Marilyne NAAS" userId="19c227318e37f76a" providerId="LiveId" clId="{A6483FD4-8022-4256-B94B-283FC47ED51C}" dt="2019-09-03T22:04:26.626" v="84" actId="1076"/>
        <pc:sldMkLst>
          <pc:docMk/>
          <pc:sldMk cId="381186581" sldId="338"/>
        </pc:sldMkLst>
        <pc:picChg chg="add mod">
          <ac:chgData name="Marilyne NAAS" userId="19c227318e37f76a" providerId="LiveId" clId="{A6483FD4-8022-4256-B94B-283FC47ED51C}" dt="2019-09-03T22:04:26.626" v="84" actId="1076"/>
          <ac:picMkLst>
            <pc:docMk/>
            <pc:sldMk cId="381186581" sldId="338"/>
            <ac:picMk id="2" creationId="{6C26EA70-43C6-4DE9-8085-7C7942FD38CD}"/>
          </ac:picMkLst>
        </pc:picChg>
      </pc:sldChg>
      <pc:sldChg chg="addSp delSp modSp add">
        <pc:chgData name="Marilyne NAAS" userId="19c227318e37f76a" providerId="LiveId" clId="{A6483FD4-8022-4256-B94B-283FC47ED51C}" dt="2019-09-03T22:05:58.353" v="91" actId="1076"/>
        <pc:sldMkLst>
          <pc:docMk/>
          <pc:sldMk cId="3976982843" sldId="339"/>
        </pc:sldMkLst>
        <pc:picChg chg="add del">
          <ac:chgData name="Marilyne NAAS" userId="19c227318e37f76a" providerId="LiveId" clId="{A6483FD4-8022-4256-B94B-283FC47ED51C}" dt="2019-09-03T22:05:37.846" v="87"/>
          <ac:picMkLst>
            <pc:docMk/>
            <pc:sldMk cId="3976982843" sldId="339"/>
            <ac:picMk id="2" creationId="{C1F7BE16-DC8E-4975-BB59-E60F29C044C9}"/>
          </ac:picMkLst>
        </pc:picChg>
        <pc:picChg chg="add mod">
          <ac:chgData name="Marilyne NAAS" userId="19c227318e37f76a" providerId="LiveId" clId="{A6483FD4-8022-4256-B94B-283FC47ED51C}" dt="2019-09-03T22:05:58.353" v="91" actId="1076"/>
          <ac:picMkLst>
            <pc:docMk/>
            <pc:sldMk cId="3976982843" sldId="339"/>
            <ac:picMk id="3" creationId="{48693107-1509-4774-A00C-7538FC6EA975}"/>
          </ac:picMkLst>
        </pc:picChg>
      </pc:sldChg>
      <pc:sldChg chg="add del">
        <pc:chgData name="Marilyne NAAS" userId="19c227318e37f76a" providerId="LiveId" clId="{A6483FD4-8022-4256-B94B-283FC47ED51C}" dt="2019-09-03T22:06:02.657" v="93"/>
        <pc:sldMkLst>
          <pc:docMk/>
          <pc:sldMk cId="1314202584" sldId="340"/>
        </pc:sldMkLst>
      </pc:sldChg>
      <pc:sldChg chg="add del">
        <pc:chgData name="Marilyne NAAS" userId="19c227318e37f76a" providerId="LiveId" clId="{A6483FD4-8022-4256-B94B-283FC47ED51C}" dt="2019-09-03T22:06:17.090" v="95"/>
        <pc:sldMkLst>
          <pc:docMk/>
          <pc:sldMk cId="4204691966" sldId="340"/>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a:t>Modifiez le style du titre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9/5/2019</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23A1CC3-2375-41D4-9E03-427CAF2A4C1A}" type="datetimeFigureOut">
              <a:rPr lang="en-US" dirty="0"/>
              <a:t>9/5/2019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fr-FR"/>
              <a:t>Modifiez le style du titre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AFF16868-8199-4C2C-A5B1-63AEE139F88E}" type="datetimeFigureOut">
              <a:rPr lang="en-US" dirty="0"/>
              <a:t>9/5/2019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fr-FR"/>
              <a:t>Modifiez le style du titre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AAD9FF7F-6988-44CC-821B-644E70CD2F73}" type="datetimeFigureOut">
              <a:rPr lang="en-US" dirty="0"/>
              <a:t>9/5/2019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C12C299-16B2-4475-990D-751901EACC14}" type="datetimeFigureOut">
              <a:rPr lang="en-US" dirty="0"/>
              <a:t>9/5/2019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9/5/2019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9/5/2019</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9/5/2019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9/5/2019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9/5/2019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F34E6425-0181-43F2-84FC-787E803FD2F8}" type="datetimeFigureOut">
              <a:rPr lang="en-US" dirty="0"/>
              <a:t>9/5/2019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9/5/2019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9/5/2019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9/5/2019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9/5/2019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6E86A4C-8E40-4F87-A4F0-01A0687C5742}" type="datetimeFigureOut">
              <a:rPr lang="en-US" dirty="0"/>
              <a:t>9/5/2019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fr-FR"/>
              <a:t>Cliquez sur l'icône pour ajouter une image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35E72C73-2D91-4E12-BA25-F0AA0C03599B}" type="datetimeFigureOut">
              <a:rPr lang="en-US" dirty="0"/>
              <a:t>9/5/2019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9/5/2019</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Classe 1</a:t>
            </a:r>
            <a:br>
              <a:rPr lang="fr-FR" dirty="0"/>
            </a:br>
            <a:r>
              <a:rPr lang="fr-FR" dirty="0"/>
              <a:t>des Petits et des Grands</a:t>
            </a:r>
          </a:p>
        </p:txBody>
      </p:sp>
      <p:sp>
        <p:nvSpPr>
          <p:cNvPr id="3" name="Sous-titre 2"/>
          <p:cNvSpPr>
            <a:spLocks noGrp="1"/>
          </p:cNvSpPr>
          <p:nvPr>
            <p:ph type="subTitle" idx="1"/>
          </p:nvPr>
        </p:nvSpPr>
        <p:spPr/>
        <p:txBody>
          <a:bodyPr/>
          <a:lstStyle/>
          <a:p>
            <a:r>
              <a:rPr lang="fr-FR" dirty="0" err="1"/>
              <a:t>JEUDi</a:t>
            </a:r>
            <a:r>
              <a:rPr lang="fr-FR" dirty="0"/>
              <a:t> 5 septembre 2019</a:t>
            </a:r>
          </a:p>
        </p:txBody>
      </p:sp>
    </p:spTree>
    <p:extLst>
      <p:ext uri="{BB962C8B-B14F-4D97-AF65-F5344CB8AC3E}">
        <p14:creationId xmlns:p14="http://schemas.microsoft.com/office/powerpoint/2010/main" val="502665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L’accueil (8h10 – 8h30)</a:t>
            </a:r>
          </a:p>
        </p:txBody>
      </p:sp>
      <p:sp>
        <p:nvSpPr>
          <p:cNvPr id="3" name="Espace réservé du texte 2"/>
          <p:cNvSpPr>
            <a:spLocks noGrp="1"/>
          </p:cNvSpPr>
          <p:nvPr>
            <p:ph type="body" idx="1"/>
          </p:nvPr>
        </p:nvSpPr>
        <p:spPr>
          <a:xfrm>
            <a:off x="3123081" y="2298701"/>
            <a:ext cx="4825157" cy="576262"/>
          </a:xfrm>
        </p:spPr>
        <p:txBody>
          <a:bodyPr/>
          <a:lstStyle/>
          <a:p>
            <a:pPr algn="ctr"/>
            <a:r>
              <a:rPr lang="fr-FR" dirty="0"/>
              <a:t>Coiffeuse</a:t>
            </a:r>
          </a:p>
        </p:txBody>
      </p:sp>
      <p:pic>
        <p:nvPicPr>
          <p:cNvPr id="1026" name="Picture 2" descr="https://lh3.googleusercontent.com/rYWzriCEVfmHESdhif5NLU-3VfqTESdADhvodmwG5ytYCMjrAxnkUcDlxIn4rHkKgmXcRZwYUciWElxRtXySMRmlo-ACzpJpH4n8lNw5jlOp4rPlHHMMJNrvAlhsr45Hhn6dlQ4rLreTFyCVjj7whQHLT5M4q_w0oL6-kGy3ikn9cD3sqqVYGa98QCsguZh8evVtRKQU6i4wclTONaa_zw-r9oByEBjtDmpW8HrynAs5nmxNuPBVUyKYnAq1RwzQ1Oo_RNKiqlEWMVX8hEhnsxq5KKqZkQUs3m4olNzkl5GajgLSEF-HmoIlABTOIXS9NTq-VqQEVFpm8n6DSmvczzbbLE3xt4ZKeh3XPyO_I1dwvSq09HO7u1qnSV2WmA-arP1AYQXm1A0kDO9jRE8gM3bNlpxl24AIyKg-wN8A6qg79NBW1C2salxekki1Wnx3q-G2K5SdSJknCxfQVMuptDCUPI8ELlf4brQg6W_ovWXVurr1urhCHoffmf7jKTybwV66TafVT7oSmx8KE1CLY-4UnX3SUxT-CwPk048vErsOG-HoElG-HNYiOJQz60B_3vuVw0f0YQOIlYldBc7TNKjLNQ-XAgMl1UPgCuKe2e2sFRHlttbynNvk9EUXXOc8=w931-h699-n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374827" y="3179763"/>
            <a:ext cx="4321663" cy="324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775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Agir, s’exprimer, comprendre à travers les activités artistiques : Univers Sonores </a:t>
            </a:r>
            <a:br>
              <a:rPr lang="fr-FR" sz="3200" dirty="0"/>
            </a:br>
            <a:r>
              <a:rPr lang="fr-FR" sz="3200" dirty="0"/>
              <a:t>(8h50 -9h10)</a:t>
            </a:r>
          </a:p>
        </p:txBody>
      </p:sp>
      <p:sp>
        <p:nvSpPr>
          <p:cNvPr id="3" name="Espace réservé du texte 2"/>
          <p:cNvSpPr>
            <a:spLocks noGrp="1"/>
          </p:cNvSpPr>
          <p:nvPr>
            <p:ph type="body" idx="1"/>
          </p:nvPr>
        </p:nvSpPr>
        <p:spPr>
          <a:xfrm>
            <a:off x="567127" y="2891631"/>
            <a:ext cx="4825157" cy="3416300"/>
          </a:xfrm>
        </p:spPr>
        <p:txBody>
          <a:bodyPr/>
          <a:lstStyle/>
          <a:p>
            <a:r>
              <a:rPr lang="fr-FR" dirty="0"/>
              <a:t>Affiner son écoute</a:t>
            </a:r>
          </a:p>
          <a:p>
            <a:r>
              <a:rPr lang="fr-FR" dirty="0"/>
              <a:t>Acquérir un répertoire de comptines et de chansons</a:t>
            </a:r>
          </a:p>
          <a:p>
            <a:r>
              <a:rPr lang="fr-FR" dirty="0"/>
              <a:t>Jouer avec sa voix</a:t>
            </a:r>
          </a:p>
          <a:p>
            <a:r>
              <a:rPr lang="fr-FR" dirty="0"/>
              <a:t>Explorer des instruments</a:t>
            </a:r>
          </a:p>
          <a:p>
            <a:r>
              <a:rPr lang="fr-FR" dirty="0"/>
              <a:t>Productions et créations musicales</a:t>
            </a:r>
          </a:p>
          <a:p>
            <a:endParaRPr lang="fr-FR" dirty="0"/>
          </a:p>
        </p:txBody>
      </p:sp>
      <p:sp>
        <p:nvSpPr>
          <p:cNvPr id="5" name="Espace réservé du contenu 4"/>
          <p:cNvSpPr>
            <a:spLocks noGrp="1"/>
          </p:cNvSpPr>
          <p:nvPr>
            <p:ph sz="quarter" idx="4"/>
          </p:nvPr>
        </p:nvSpPr>
        <p:spPr/>
        <p:txBody>
          <a:bodyPr/>
          <a:lstStyle/>
          <a:p>
            <a:endParaRPr lang="fr-FR"/>
          </a:p>
        </p:txBody>
      </p:sp>
    </p:spTree>
    <p:extLst>
      <p:ext uri="{BB962C8B-B14F-4D97-AF65-F5344CB8AC3E}">
        <p14:creationId xmlns:p14="http://schemas.microsoft.com/office/powerpoint/2010/main" val="3330121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Ateliers (9h10 -9h50)</a:t>
            </a: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1854538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39260" y="639945"/>
            <a:ext cx="9283772" cy="670965"/>
          </a:xfrm>
        </p:spPr>
        <p:txBody>
          <a:bodyPr/>
          <a:lstStyle/>
          <a:p>
            <a:r>
              <a:rPr lang="fr-FR" sz="4000" dirty="0">
                <a:solidFill>
                  <a:schemeClr val="accent6">
                    <a:lumMod val="60000"/>
                    <a:lumOff val="40000"/>
                  </a:schemeClr>
                </a:solidFill>
              </a:rPr>
              <a:t>Les ateliers d’apprentissages des PS</a:t>
            </a:r>
          </a:p>
        </p:txBody>
      </p:sp>
      <p:sp>
        <p:nvSpPr>
          <p:cNvPr id="4" name="Espace réservé du texte 3"/>
          <p:cNvSpPr>
            <a:spLocks noGrp="1"/>
          </p:cNvSpPr>
          <p:nvPr>
            <p:ph type="body" sz="half" idx="2"/>
          </p:nvPr>
        </p:nvSpPr>
        <p:spPr>
          <a:xfrm>
            <a:off x="793019" y="1610315"/>
            <a:ext cx="4110754" cy="4409485"/>
          </a:xfrm>
        </p:spPr>
        <p:txBody>
          <a:bodyPr>
            <a:normAutofit lnSpcReduction="10000"/>
          </a:bodyPr>
          <a:lstStyle/>
          <a:p>
            <a:r>
              <a:rPr lang="fr-FR" sz="1800" dirty="0"/>
              <a:t>Structurer sa pensée logique</a:t>
            </a:r>
          </a:p>
          <a:p>
            <a:r>
              <a:rPr lang="fr-FR" sz="1600" dirty="0"/>
              <a:t>Se repérer dans l’espace</a:t>
            </a:r>
          </a:p>
          <a:p>
            <a:pPr marL="285750" indent="-285750">
              <a:buFont typeface="Arial" panose="020B0604020202020204" pitchFamily="34" charset="0"/>
              <a:buChar char="•"/>
            </a:pPr>
            <a:r>
              <a:rPr lang="fr-FR" sz="1600" dirty="0"/>
              <a:t>Déplacer un personnage sur un parcours</a:t>
            </a:r>
          </a:p>
          <a:p>
            <a:pPr marL="285750" indent="-285750">
              <a:buFont typeface="Arial" panose="020B0604020202020204" pitchFamily="34" charset="0"/>
              <a:buChar char="•"/>
            </a:pPr>
            <a:r>
              <a:rPr lang="fr-FR" sz="1600" dirty="0"/>
              <a:t>Sur, sous, dans, devant, derrière</a:t>
            </a:r>
          </a:p>
          <a:p>
            <a:pPr marL="285750" indent="-285750">
              <a:buFont typeface="Arial" panose="020B0604020202020204" pitchFamily="34" charset="0"/>
              <a:buChar char="•"/>
            </a:pPr>
            <a:r>
              <a:rPr lang="fr-FR" sz="1600" dirty="0"/>
              <a:t>Se repérer sur un quadrillage (lignes et colonnes)</a:t>
            </a:r>
          </a:p>
          <a:p>
            <a:r>
              <a:rPr lang="fr-FR" sz="1600" dirty="0"/>
              <a:t>Découvrir les formes et les grandeurs</a:t>
            </a:r>
          </a:p>
          <a:p>
            <a:pPr marL="285750" indent="-285750">
              <a:buFont typeface="Arial" panose="020B0604020202020204" pitchFamily="34" charset="0"/>
              <a:buChar char="•"/>
            </a:pPr>
            <a:r>
              <a:rPr lang="fr-FR" sz="1600" dirty="0"/>
              <a:t>Réaliser des encastrements, </a:t>
            </a:r>
          </a:p>
          <a:p>
            <a:pPr marL="285750" indent="-285750">
              <a:buFont typeface="Arial" panose="020B0604020202020204" pitchFamily="34" charset="0"/>
              <a:buChar char="•"/>
            </a:pPr>
            <a:r>
              <a:rPr lang="fr-FR" sz="1600" dirty="0"/>
              <a:t>Découvrir les propriétés des formes géométriques et leur nom</a:t>
            </a:r>
          </a:p>
          <a:p>
            <a:pPr marL="285750" indent="-285750">
              <a:buFont typeface="Arial" panose="020B0604020202020204" pitchFamily="34" charset="0"/>
              <a:buChar char="•"/>
            </a:pPr>
            <a:r>
              <a:rPr lang="fr-FR" sz="1600" dirty="0"/>
              <a:t>Ranger selon la taille</a:t>
            </a:r>
          </a:p>
          <a:p>
            <a:pPr marL="285750" indent="-285750">
              <a:buFont typeface="Arial" panose="020B0604020202020204" pitchFamily="34" charset="0"/>
              <a:buChar char="•"/>
            </a:pPr>
            <a:r>
              <a:rPr lang="fr-FR" sz="1600" dirty="0"/>
              <a:t>Reproduire des assemblages de formes simples</a:t>
            </a:r>
          </a:p>
        </p:txBody>
      </p:sp>
      <p:pic>
        <p:nvPicPr>
          <p:cNvPr id="3" name="Espace réservé du contenu 2"/>
          <p:cNvPicPr>
            <a:picLocks noGrp="1" noChangeAspect="1"/>
          </p:cNvPicPr>
          <p:nvPr>
            <p:ph idx="1"/>
          </p:nvPr>
        </p:nvPicPr>
        <p:blipFill rotWithShape="1">
          <a:blip r:embed="rId2">
            <a:extLst>
              <a:ext uri="{28A0092B-C50C-407E-A947-70E740481C1C}">
                <a14:useLocalDpi xmlns:a14="http://schemas.microsoft.com/office/drawing/2010/main" val="0"/>
              </a:ext>
            </a:extLst>
          </a:blip>
          <a:srcRect l="62852" t="49906" r="3846" b="33461"/>
          <a:stretch/>
        </p:blipFill>
        <p:spPr>
          <a:xfrm>
            <a:off x="5579697" y="1691640"/>
            <a:ext cx="5711903" cy="1783080"/>
          </a:xfrm>
        </p:spPr>
      </p:pic>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65758" t="24291" r="4243" b="56800"/>
          <a:stretch/>
        </p:blipFill>
        <p:spPr>
          <a:xfrm>
            <a:off x="5579696" y="3730752"/>
            <a:ext cx="5640441" cy="2221992"/>
          </a:xfrm>
          <a:prstGeom prst="rect">
            <a:avLst/>
          </a:prstGeom>
        </p:spPr>
      </p:pic>
    </p:spTree>
    <p:extLst>
      <p:ext uri="{BB962C8B-B14F-4D97-AF65-F5344CB8AC3E}">
        <p14:creationId xmlns:p14="http://schemas.microsoft.com/office/powerpoint/2010/main" val="250309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22586" y="529691"/>
            <a:ext cx="9130023" cy="865173"/>
          </a:xfrm>
        </p:spPr>
        <p:txBody>
          <a:bodyPr/>
          <a:lstStyle/>
          <a:p>
            <a:r>
              <a:rPr lang="fr-FR" sz="4000" dirty="0">
                <a:solidFill>
                  <a:schemeClr val="accent6">
                    <a:lumMod val="60000"/>
                    <a:lumOff val="40000"/>
                  </a:schemeClr>
                </a:solidFill>
              </a:rPr>
              <a:t>Les ateliers d’apprentissages des PS</a:t>
            </a:r>
            <a:endParaRPr lang="fr-FR" sz="4000" dirty="0"/>
          </a:p>
        </p:txBody>
      </p:sp>
      <p:sp>
        <p:nvSpPr>
          <p:cNvPr id="4" name="Espace réservé du texte 3"/>
          <p:cNvSpPr>
            <a:spLocks noGrp="1"/>
          </p:cNvSpPr>
          <p:nvPr>
            <p:ph type="body" sz="half" idx="2"/>
          </p:nvPr>
        </p:nvSpPr>
        <p:spPr>
          <a:xfrm>
            <a:off x="784927" y="1505119"/>
            <a:ext cx="4070294" cy="4519761"/>
          </a:xfrm>
        </p:spPr>
        <p:txBody>
          <a:bodyPr>
            <a:normAutofit/>
          </a:bodyPr>
          <a:lstStyle/>
          <a:p>
            <a:r>
              <a:rPr lang="fr-FR" dirty="0"/>
              <a:t>Approcher les quantités et les nombres :</a:t>
            </a:r>
          </a:p>
          <a:p>
            <a:pPr marL="285750" indent="-285750">
              <a:buFont typeface="Arial" panose="020B0604020202020204" pitchFamily="34" charset="0"/>
              <a:buChar char="•"/>
            </a:pPr>
            <a:r>
              <a:rPr lang="fr-FR" dirty="0"/>
              <a:t>Comparer des quantités</a:t>
            </a:r>
          </a:p>
          <a:p>
            <a:pPr marL="285750" indent="-285750">
              <a:buFont typeface="Arial" panose="020B0604020202020204" pitchFamily="34" charset="0"/>
              <a:buChar char="•"/>
            </a:pPr>
            <a:r>
              <a:rPr lang="fr-FR" dirty="0"/>
              <a:t>Créer des collections identiques</a:t>
            </a:r>
          </a:p>
          <a:p>
            <a:pPr marL="285750" indent="-285750">
              <a:buFont typeface="Arial" panose="020B0604020202020204" pitchFamily="34" charset="0"/>
              <a:buChar char="•"/>
            </a:pPr>
            <a:r>
              <a:rPr lang="fr-FR" dirty="0"/>
              <a:t>Dénombrer des quantités jusqu’à 4</a:t>
            </a:r>
          </a:p>
          <a:p>
            <a:pPr marL="285750" indent="-285750">
              <a:buFont typeface="Arial" panose="020B0604020202020204" pitchFamily="34" charset="0"/>
              <a:buChar char="•"/>
            </a:pPr>
            <a:r>
              <a:rPr lang="fr-FR" dirty="0"/>
              <a:t>Décomposer des quantités</a:t>
            </a:r>
          </a:p>
          <a:p>
            <a:pPr marL="285750" indent="-285750">
              <a:buFont typeface="Arial" panose="020B0604020202020204" pitchFamily="34" charset="0"/>
              <a:buChar char="•"/>
            </a:pPr>
            <a:r>
              <a:rPr lang="fr-FR" dirty="0"/>
              <a:t>Associer différentes représentations des nombres (doigts, dé, écriture chiffrée)</a:t>
            </a:r>
          </a:p>
          <a:p>
            <a:pPr marL="285750" indent="-285750">
              <a:buFont typeface="Arial" panose="020B0604020202020204" pitchFamily="34" charset="0"/>
              <a:buChar char="•"/>
            </a:pPr>
            <a:r>
              <a:rPr lang="fr-FR" dirty="0"/>
              <a:t>Réciter la suite orale des nombres jusqu’à 6</a:t>
            </a:r>
          </a:p>
          <a:p>
            <a:pPr marL="285750" indent="-285750">
              <a:buFont typeface="Arial" panose="020B0604020202020204" pitchFamily="34" charset="0"/>
              <a:buChar char="•"/>
            </a:pPr>
            <a:r>
              <a:rPr lang="fr-FR" dirty="0"/>
              <a:t>Résoudre des problèmes de quantités (retirer, ajouter, …)</a:t>
            </a:r>
          </a:p>
          <a:p>
            <a:r>
              <a:rPr lang="fr-FR" dirty="0"/>
              <a:t>Développer la pensée logique :</a:t>
            </a:r>
          </a:p>
          <a:p>
            <a:pPr marL="285750" indent="-285750">
              <a:buFont typeface="Arial" panose="020B0604020202020204" pitchFamily="34" charset="0"/>
              <a:buChar char="•"/>
            </a:pPr>
            <a:r>
              <a:rPr lang="fr-FR" dirty="0"/>
              <a:t>Trier des objets (couleur, forme, …)</a:t>
            </a:r>
          </a:p>
          <a:p>
            <a:pPr marL="285750" indent="-285750">
              <a:buFont typeface="Arial" panose="020B0604020202020204" pitchFamily="34" charset="0"/>
              <a:buChar char="•"/>
            </a:pPr>
            <a:r>
              <a:rPr lang="fr-FR" dirty="0"/>
              <a:t>Selon 1, 2 critères</a:t>
            </a:r>
          </a:p>
          <a:p>
            <a:endParaRPr lang="fr-FR" dirty="0"/>
          </a:p>
          <a:p>
            <a:endParaRPr lang="fr-FR" dirty="0"/>
          </a:p>
        </p:txBody>
      </p:sp>
      <p:sp>
        <p:nvSpPr>
          <p:cNvPr id="9" name="AutoShape 10" descr="https://courrier.ac-strasbourg.fr/iwc/svc/wmap/attach/20170918_094151.jpg?token=59OqcGmyKx&amp;mbox=INBOX&amp;uid=22289&amp;number=4&amp;type=image&amp;subtype=jpeg&amp;process=html%2Cjs%2Clink%2Ctarget%2Cbinhe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8" name="Picture 4" descr="https://lh3.googleusercontent.com/iOxEJEXaikGcfob1gNuO6xKXLSDVuTSZANFphZ_3LZZejVJ6OCTXka1vFVmgs2yMZaLYybGSUJy91Si4QI3gtbEdjJn_DDHTcBsJuY_WtHEAR3k8lrFzYJYLh_tP8S2AsQy_YWUZ0Ywdb3lFYaWG4XYw6FDjMV81Ho9-ejhcoIdscZcB4aNKfnP6RqU-BR3ot6qENoz5sx5cMR2B7wdKDtEBdAhWbqIvi4Hr5Wko10Czz-Z_3fHwSSL32zYW9Iy1iPhoURZ4XvMRvK8fz4FOkYSip5WSFr2_gI0Lq7KiAmnOYN0vMFVr9PcU1T_oCTf3SnpzfTYn5O1B_XHRdQf6T7loW9R65ZPh8e5ijap9f8lBTUJA0I7TtmGrpClfTnT2xonrKA6vyI6YojVnL_eEnrPho9Abmb837EePwfotRZYJCXKBDi0fgC_yPggYmVUMyyrA1r1arDUrNfEy7BiXX5G3KhOXjf5QJsy2CWhpy2AeapmudqVAyev83ZB5BNswyIj4DRyTdmfvAPWOA8nRZyPq7AE9tcvDbL0ahfLvudWBNxpJvGJQkopoDZNtuEWE-_V1RBz9U2M2B9ZMUnayK8EQOZEvQ-zQuRqJPFZTwWLRPSRP7REayXXEhplJDP2m=w931-h699-n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81675" y="1788420"/>
            <a:ext cx="5189538" cy="3890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21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3" y="663548"/>
            <a:ext cx="9065287" cy="890124"/>
          </a:xfrm>
        </p:spPr>
        <p:txBody>
          <a:bodyPr/>
          <a:lstStyle/>
          <a:p>
            <a:r>
              <a:rPr lang="fr-FR" sz="4000" dirty="0">
                <a:solidFill>
                  <a:schemeClr val="accent6">
                    <a:lumMod val="60000"/>
                    <a:lumOff val="40000"/>
                  </a:schemeClr>
                </a:solidFill>
              </a:rPr>
              <a:t>Les ateliers d’apprentissages des PS</a:t>
            </a:r>
            <a:endParaRPr lang="fr-FR" sz="4000" dirty="0"/>
          </a:p>
        </p:txBody>
      </p:sp>
      <p:sp>
        <p:nvSpPr>
          <p:cNvPr id="4" name="Espace réservé du texte 3"/>
          <p:cNvSpPr>
            <a:spLocks noGrp="1"/>
          </p:cNvSpPr>
          <p:nvPr>
            <p:ph type="body" sz="half" idx="2"/>
          </p:nvPr>
        </p:nvSpPr>
        <p:spPr>
          <a:xfrm>
            <a:off x="744467" y="1844985"/>
            <a:ext cx="4029834" cy="4604367"/>
          </a:xfrm>
        </p:spPr>
        <p:txBody>
          <a:bodyPr>
            <a:noAutofit/>
          </a:bodyPr>
          <a:lstStyle/>
          <a:p>
            <a:r>
              <a:rPr lang="fr-FR" sz="1800" dirty="0"/>
              <a:t>Apprentissages graphiques</a:t>
            </a:r>
          </a:p>
          <a:p>
            <a:r>
              <a:rPr lang="fr-FR" i="1" dirty="0"/>
              <a:t>Expérimenter, Observer, Tracer</a:t>
            </a:r>
          </a:p>
          <a:p>
            <a:r>
              <a:rPr lang="fr-FR" dirty="0"/>
              <a:t>Laisser des traces avec les mains, les doigts, des objets, …</a:t>
            </a:r>
          </a:p>
          <a:p>
            <a:r>
              <a:rPr lang="fr-FR" dirty="0"/>
              <a:t>Tracer des lignes continues horizontales et verticales</a:t>
            </a:r>
          </a:p>
          <a:p>
            <a:r>
              <a:rPr lang="fr-FR" dirty="0"/>
              <a:t>Tracer un quadrillage</a:t>
            </a:r>
          </a:p>
          <a:p>
            <a:r>
              <a:rPr lang="fr-FR" dirty="0"/>
              <a:t>Tracer des points, des traits</a:t>
            </a:r>
          </a:p>
          <a:p>
            <a:r>
              <a:rPr lang="fr-FR" dirty="0"/>
              <a:t>Tracer des cercles fermés</a:t>
            </a:r>
          </a:p>
          <a:p>
            <a:r>
              <a:rPr lang="fr-FR" dirty="0"/>
              <a:t>Accélérer ou freiner son geste</a:t>
            </a:r>
          </a:p>
          <a:p>
            <a:r>
              <a:rPr lang="fr-FR" dirty="0"/>
              <a:t>Prendre conscience du sens du tracé</a:t>
            </a:r>
          </a:p>
          <a:p>
            <a:r>
              <a:rPr lang="fr-FR" dirty="0"/>
              <a:t>Combiner 2 motifs graphiques</a:t>
            </a:r>
          </a:p>
          <a:p>
            <a:r>
              <a:rPr lang="fr-FR" dirty="0"/>
              <a:t>Tracer des échelles, des soleils, des croix</a:t>
            </a:r>
          </a:p>
        </p:txBody>
      </p:sp>
      <p:pic>
        <p:nvPicPr>
          <p:cNvPr id="20482" name="Picture 2" descr="https://lh3.googleusercontent.com/iWoyeQ7nPkSAwCfYvgAGf6c_1RIdvKGG8wXN-4LzW2lxDG924sCKNW76R9Iv7kIUa1kDatREUNhyOSz58XL4FiaszBIRAfQjoxqNJwTC0nzqInyyORgEaX6WddB2XMle1awIp5vRc8W5KHyrXitF8TjYqzd011Sc1IH5giYxM7meuSYLaxJVUfCvC7XL6CMguQqSc8TxBwG29Y_MQx6CPom2-e3tFuqqRgmBW3ySF4_vbtqYtCfOtM0TTJlvaGCLuJIXTnrgpGkjNFDkurGhAjgT12kep-2ei2A0Xc086wQHJF6ZfkWvgLI0wB2mVX0TrsQ1JSSM_FSnBf_q7f76fjeBbq_MwOcSdSiSq6HsUVul0g7qZdbXKj_wD5LXa53fOb_B2MhTXRvTfQoxwSauT_pOB8vfHLsch3QMG-Hm5OET2zNxiHleMRgpnGBBiIpG88PfW71ne3oTl7be6kaKiybmLfrDyzZsVdLd6fJDJsup-ABBSlYPnTw_pjj9ysaaPe6B0c98SRl-cxH-cdmpRMrWWiwScERm9WKaqfGAbS2aREo-zfpJSC9GbSKtCCtY7gibSXgUqBIRPesiO0-glw0LCaraqOlPncCmt0LyUtDsrj_oX6cYupVGbGlaLeF0=w1258-h944-no">
            <a:extLst>
              <a:ext uri="{FF2B5EF4-FFF2-40B4-BE49-F238E27FC236}">
                <a16:creationId xmlns:a16="http://schemas.microsoft.com/office/drawing/2014/main" xmlns="" id="{C3A063D9-2AC8-4111-8CDC-65AE05EE62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81675" y="1786692"/>
            <a:ext cx="5189538" cy="389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40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6665" y="687823"/>
            <a:ext cx="3609048" cy="759977"/>
          </a:xfrm>
        </p:spPr>
        <p:txBody>
          <a:bodyPr/>
          <a:lstStyle/>
          <a:p>
            <a:r>
              <a:rPr lang="fr-FR" sz="2800" dirty="0"/>
              <a:t>Parcours Lectures (9h50 – 10h20)</a:t>
            </a:r>
          </a:p>
        </p:txBody>
      </p:sp>
      <p:sp>
        <p:nvSpPr>
          <p:cNvPr id="4" name="Espace réservé du texte 3"/>
          <p:cNvSpPr>
            <a:spLocks noGrp="1"/>
          </p:cNvSpPr>
          <p:nvPr>
            <p:ph type="body" sz="half" idx="2"/>
          </p:nvPr>
        </p:nvSpPr>
        <p:spPr>
          <a:xfrm>
            <a:off x="857755" y="1447800"/>
            <a:ext cx="3940487" cy="4577079"/>
          </a:xfrm>
        </p:spPr>
        <p:txBody>
          <a:bodyPr>
            <a:noAutofit/>
          </a:bodyPr>
          <a:lstStyle/>
          <a:p>
            <a:pPr marL="285750" indent="-285750">
              <a:buFont typeface="Arial" panose="020B0604020202020204" pitchFamily="34" charset="0"/>
              <a:buChar char="•"/>
            </a:pPr>
            <a:r>
              <a:rPr lang="fr-FR" sz="2000" b="1" dirty="0"/>
              <a:t>Les princesses </a:t>
            </a:r>
            <a:r>
              <a:rPr lang="fr-FR" sz="2000" dirty="0"/>
              <a:t>: inventer le portait de princesses inventées à partir d’éléments déclencheurs</a:t>
            </a:r>
          </a:p>
          <a:p>
            <a:pPr marL="285750" indent="-285750">
              <a:buFont typeface="Arial" panose="020B0604020202020204" pitchFamily="34" charset="0"/>
              <a:buChar char="•"/>
            </a:pPr>
            <a:r>
              <a:rPr lang="fr-FR" sz="2000" b="1" dirty="0"/>
              <a:t>Les fiches techniques </a:t>
            </a:r>
            <a:r>
              <a:rPr lang="fr-FR" sz="2000" dirty="0"/>
              <a:t>: Fabriquer des objets puis dicter et écrire une phrase pour légender un dessin et décrire des actions simples</a:t>
            </a:r>
          </a:p>
          <a:p>
            <a:pPr marL="285750" indent="-285750">
              <a:buFont typeface="Arial" panose="020B0604020202020204" pitchFamily="34" charset="0"/>
              <a:buChar char="•"/>
            </a:pPr>
            <a:r>
              <a:rPr lang="fr-FR" sz="2000" b="1" dirty="0"/>
              <a:t>Les récits de rêves </a:t>
            </a:r>
            <a:r>
              <a:rPr lang="fr-FR" sz="2000" dirty="0"/>
              <a:t>: Fabriquer un album des autres rêves de Marcel le rêveur</a:t>
            </a:r>
          </a:p>
        </p:txBody>
      </p:sp>
      <p:sp>
        <p:nvSpPr>
          <p:cNvPr id="10" name="ZoneTexte 9"/>
          <p:cNvSpPr txBox="1"/>
          <p:nvPr/>
        </p:nvSpPr>
        <p:spPr>
          <a:xfrm>
            <a:off x="7606513" y="4491080"/>
            <a:ext cx="2257678" cy="1124793"/>
          </a:xfrm>
          <a:prstGeom prst="rect">
            <a:avLst/>
          </a:prstGeom>
          <a:noFill/>
        </p:spPr>
        <p:txBody>
          <a:bodyPr wrap="square" rtlCol="0">
            <a:spAutoFit/>
          </a:bodyPr>
          <a:lstStyle/>
          <a:p>
            <a:endParaRPr lang="fr-FR" dirty="0"/>
          </a:p>
        </p:txBody>
      </p:sp>
      <p:sp>
        <p:nvSpPr>
          <p:cNvPr id="6" name="Espace réservé du contenu 5">
            <a:extLst>
              <a:ext uri="{FF2B5EF4-FFF2-40B4-BE49-F238E27FC236}">
                <a16:creationId xmlns:a16="http://schemas.microsoft.com/office/drawing/2014/main" xmlns="" id="{6769A8A0-8B00-4B49-BE66-84C385E3CAF6}"/>
              </a:ext>
            </a:extLst>
          </p:cNvPr>
          <p:cNvSpPr>
            <a:spLocks noGrp="1"/>
          </p:cNvSpPr>
          <p:nvPr>
            <p:ph idx="1"/>
          </p:nvPr>
        </p:nvSpPr>
        <p:spPr/>
        <p:txBody>
          <a:bodyPr/>
          <a:lstStyle/>
          <a:p>
            <a:endParaRPr lang="fr-FR"/>
          </a:p>
        </p:txBody>
      </p:sp>
      <p:pic>
        <p:nvPicPr>
          <p:cNvPr id="14" name="Image 13">
            <a:extLst>
              <a:ext uri="{FF2B5EF4-FFF2-40B4-BE49-F238E27FC236}">
                <a16:creationId xmlns:a16="http://schemas.microsoft.com/office/drawing/2014/main" xmlns="" id="{43B83D69-85F0-4D18-82C0-244A46AC9694}"/>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rot="16200000">
            <a:off x="6488038" y="-683645"/>
            <a:ext cx="2476500" cy="4615815"/>
          </a:xfrm>
          <a:prstGeom prst="rect">
            <a:avLst/>
          </a:prstGeom>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xmlns="" id="{25E1F095-D12C-4F18-ABA3-6ECCA104B9BA}"/>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8634158" y="2470454"/>
            <a:ext cx="2476502" cy="4163414"/>
          </a:xfrm>
          <a:prstGeom prst="rect">
            <a:avLst/>
          </a:prstGeom>
          <a:ln>
            <a:noFill/>
          </a:ln>
          <a:extLst>
            <a:ext uri="{53640926-AAD7-44D8-BBD7-CCE9431645EC}">
              <a14:shadowObscured xmlns:a14="http://schemas.microsoft.com/office/drawing/2010/main"/>
            </a:ext>
          </a:extLst>
        </p:spPr>
      </p:pic>
      <p:pic>
        <p:nvPicPr>
          <p:cNvPr id="16" name="Image 15">
            <a:extLst>
              <a:ext uri="{FF2B5EF4-FFF2-40B4-BE49-F238E27FC236}">
                <a16:creationId xmlns:a16="http://schemas.microsoft.com/office/drawing/2014/main" xmlns="" id="{E802EAE9-BEA1-46BC-AF70-820AA4A8F1C8}"/>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4938485" y="2970530"/>
            <a:ext cx="2852217" cy="35014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2282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9151274" cy="706964"/>
          </a:xfrm>
        </p:spPr>
        <p:txBody>
          <a:bodyPr/>
          <a:lstStyle/>
          <a:p>
            <a:r>
              <a:rPr lang="fr-FR" dirty="0"/>
              <a:t>Habillage et Récréation (10h20 – 10h55)</a:t>
            </a:r>
          </a:p>
        </p:txBody>
      </p:sp>
    </p:spTree>
    <p:extLst>
      <p:ext uri="{BB962C8B-B14F-4D97-AF65-F5344CB8AC3E}">
        <p14:creationId xmlns:p14="http://schemas.microsoft.com/office/powerpoint/2010/main" val="1837098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866523"/>
            <a:ext cx="8927722" cy="1010830"/>
          </a:xfrm>
        </p:spPr>
        <p:txBody>
          <a:bodyPr/>
          <a:lstStyle/>
          <a:p>
            <a:r>
              <a:rPr lang="fr-FR" sz="2800" dirty="0">
                <a:solidFill>
                  <a:schemeClr val="accent6">
                    <a:lumMod val="60000"/>
                    <a:lumOff val="40000"/>
                  </a:schemeClr>
                </a:solidFill>
              </a:rPr>
              <a:t>Agir, s’exprimer, comprendre à travers les activités physiques (10h55 – 11h25)</a:t>
            </a:r>
          </a:p>
        </p:txBody>
      </p:sp>
      <p:sp>
        <p:nvSpPr>
          <p:cNvPr id="4" name="Espace réservé du texte 3"/>
          <p:cNvSpPr>
            <a:spLocks noGrp="1"/>
          </p:cNvSpPr>
          <p:nvPr>
            <p:ph type="body" sz="half" idx="2"/>
          </p:nvPr>
        </p:nvSpPr>
        <p:spPr>
          <a:xfrm>
            <a:off x="776177" y="1956392"/>
            <a:ext cx="3923414" cy="4068488"/>
          </a:xfrm>
        </p:spPr>
        <p:txBody>
          <a:bodyPr>
            <a:normAutofit fontScale="92500" lnSpcReduction="10000"/>
          </a:bodyPr>
          <a:lstStyle/>
          <a:p>
            <a:r>
              <a:rPr lang="fr-FR" sz="1200" dirty="0"/>
              <a:t>1. </a:t>
            </a:r>
            <a:r>
              <a:rPr lang="fr-FR" dirty="0"/>
              <a:t>Agir dans l’espace, dans la durée et sur les objets </a:t>
            </a:r>
          </a:p>
          <a:p>
            <a:r>
              <a:rPr lang="fr-FR" sz="1200" dirty="0"/>
              <a:t>	Enchaîner des actions : prendre une balle, courir, franchir un obstacle et visser une cible</a:t>
            </a:r>
          </a:p>
          <a:p>
            <a:r>
              <a:rPr lang="fr-FR" sz="1200" dirty="0"/>
              <a:t>	Utiliser différents objets</a:t>
            </a:r>
          </a:p>
          <a:p>
            <a:r>
              <a:rPr lang="fr-FR" sz="1200" dirty="0"/>
              <a:t>2. </a:t>
            </a:r>
            <a:r>
              <a:rPr lang="fr-FR" dirty="0"/>
              <a:t>Adapter ses équilibres et ses déplacements à des environnements ou des contraintes variés</a:t>
            </a:r>
          </a:p>
          <a:p>
            <a:r>
              <a:rPr lang="fr-FR" sz="1200" dirty="0"/>
              <a:t>	Les parcours, le patinage sur glace, la natation, ,,,</a:t>
            </a:r>
          </a:p>
          <a:p>
            <a:r>
              <a:rPr lang="fr-FR" sz="1200" dirty="0"/>
              <a:t>3. </a:t>
            </a:r>
            <a:r>
              <a:rPr lang="fr-FR" dirty="0"/>
              <a:t>Communiquer avec les autres au travers d’actions à visée expressive ou artistique</a:t>
            </a:r>
          </a:p>
          <a:p>
            <a:r>
              <a:rPr lang="fr-FR" sz="1200" dirty="0"/>
              <a:t>	Projet collectif s’adressant un des spectateurs</a:t>
            </a:r>
          </a:p>
          <a:p>
            <a:r>
              <a:rPr lang="fr-FR" sz="1200" dirty="0"/>
              <a:t>4. </a:t>
            </a:r>
            <a:r>
              <a:rPr lang="fr-FR" dirty="0"/>
              <a:t>Collaborer, coopérer, s’opposer</a:t>
            </a:r>
          </a:p>
          <a:p>
            <a:r>
              <a:rPr lang="fr-FR" dirty="0"/>
              <a:t>	</a:t>
            </a:r>
            <a:r>
              <a:rPr lang="fr-FR" sz="1200" dirty="0"/>
              <a:t>Situations ludiques</a:t>
            </a:r>
          </a:p>
          <a:p>
            <a:r>
              <a:rPr lang="fr-FR" dirty="0"/>
              <a:t>	</a:t>
            </a:r>
            <a:r>
              <a:rPr lang="fr-FR" sz="1200" dirty="0"/>
              <a:t>Comprendre son rôle, respecter les règles</a:t>
            </a:r>
          </a:p>
        </p:txBody>
      </p:sp>
      <p:pic>
        <p:nvPicPr>
          <p:cNvPr id="16386" name="Picture 2" descr="https://lh3.googleusercontent.com/6fhxfrEpK_rwJQ-lcO6TsgDYsnfe2vt4t_JEnPmgM34uxTuLWJ7nKUkNQ4H1n6ymdpPQIQBPMXF_kjpYQjo1PMvPvdvvupRY4128Sn1iO2dM1bBuBN6Bb4EZwIouiOa1f0XRDP7ugtsl5Q1lR-bdIiDxD388oi-Ur4lvajqtBGdRInaz-38DCAJ3X55vLnmc3uTSkq5tblbjMAil-whJ9WxgjwWNgZiHTbCYNalSCbG6M_myzVNsX-qeZai8scG1qerUoN0ZQRXY6JSWFlJN_4vza7ASKLaRBxpv0zlysRxW4B0Zhxia_daosXyU2AvgfugFT6gQ8TeVCs2ep5eE88uKAifgPbm35XBqDuuSfOroAxGlMAK0NcpaoM83iNYhOMXhn5h95m78BagKXgATnAiQAD7YKs1rSnM7OM00V8lft8Jnp_3U7jxbmIQiT6TR6N7uiMOJ71dkZNWPV-13ijgWooQyjGFUU6SnTGmInO1mp9eMfrqjk5kLnlQNLxL2qmtXO0Z-3S_4zRyV3WktEGC1gd0u1G7KyjRssHvwRNzgYEfcwpaAi7M8UxsMDu9IO7n_EPTiZjJl_6JrxCHEIaQLaYictr7MOQwZ-F2sF93AKE1F8wFwUtWJv1xRQxlp=w1258-h944-no">
            <a:extLst>
              <a:ext uri="{FF2B5EF4-FFF2-40B4-BE49-F238E27FC236}">
                <a16:creationId xmlns:a16="http://schemas.microsoft.com/office/drawing/2014/main" xmlns="" id="{E6126D07-ADC3-42A2-A774-4716B58CA6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81675" y="1786692"/>
            <a:ext cx="5189538" cy="389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274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Chansons, comptines ou lectures (11h25 – 11h30) Fin de la matinée</a:t>
            </a:r>
          </a:p>
        </p:txBody>
      </p:sp>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2837209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Déroulement de la réunion</a:t>
            </a:r>
          </a:p>
        </p:txBody>
      </p:sp>
      <p:sp>
        <p:nvSpPr>
          <p:cNvPr id="3" name="Espace réservé du contenu 2"/>
          <p:cNvSpPr>
            <a:spLocks noGrp="1"/>
          </p:cNvSpPr>
          <p:nvPr>
            <p:ph idx="1"/>
          </p:nvPr>
        </p:nvSpPr>
        <p:spPr/>
        <p:txBody>
          <a:bodyPr>
            <a:normAutofit/>
          </a:bodyPr>
          <a:lstStyle/>
          <a:p>
            <a:r>
              <a:rPr lang="fr-FR" sz="2400" dirty="0"/>
              <a:t>Mot d’accueil</a:t>
            </a:r>
          </a:p>
          <a:p>
            <a:r>
              <a:rPr lang="fr-FR" sz="2400" dirty="0"/>
              <a:t>Présentation de la classe</a:t>
            </a:r>
          </a:p>
          <a:p>
            <a:r>
              <a:rPr lang="fr-FR" sz="2400" dirty="0"/>
              <a:t>Une journée de jeux au service des apprentissages</a:t>
            </a:r>
          </a:p>
          <a:p>
            <a:r>
              <a:rPr lang="fr-FR" sz="2400" dirty="0"/>
              <a:t>Les apprentissages de PS et de GS</a:t>
            </a:r>
          </a:p>
          <a:p>
            <a:r>
              <a:rPr lang="fr-FR" sz="2400" dirty="0"/>
              <a:t>Les projets de l’année</a:t>
            </a:r>
          </a:p>
          <a:p>
            <a:r>
              <a:rPr lang="fr-FR" sz="2400" dirty="0"/>
              <a:t>Comment accompagner ou aider mon enfant ?</a:t>
            </a:r>
          </a:p>
          <a:p>
            <a:r>
              <a:rPr lang="fr-FR" sz="2400" dirty="0"/>
              <a:t>Vous avez la parole . . .</a:t>
            </a:r>
          </a:p>
        </p:txBody>
      </p:sp>
    </p:spTree>
    <p:extLst>
      <p:ext uri="{BB962C8B-B14F-4D97-AF65-F5344CB8AC3E}">
        <p14:creationId xmlns:p14="http://schemas.microsoft.com/office/powerpoint/2010/main" val="19009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Bon appétit !</a:t>
            </a:r>
          </a:p>
        </p:txBody>
      </p:sp>
      <p:sp>
        <p:nvSpPr>
          <p:cNvPr id="4" name="Espace réservé du contenu 3">
            <a:extLst>
              <a:ext uri="{FF2B5EF4-FFF2-40B4-BE49-F238E27FC236}">
                <a16:creationId xmlns:a16="http://schemas.microsoft.com/office/drawing/2014/main" xmlns="" id="{CBC6B2E8-18F4-4749-ADFC-FCB3E3D22F8E}"/>
              </a:ext>
            </a:extLst>
          </p:cNvPr>
          <p:cNvSpPr>
            <a:spLocks noGrp="1"/>
          </p:cNvSpPr>
          <p:nvPr>
            <p:ph sz="half" idx="2"/>
          </p:nvPr>
        </p:nvSpPr>
        <p:spPr/>
        <p:txBody>
          <a:bodyPr/>
          <a:lstStyle/>
          <a:p>
            <a:endParaRPr lang="fr-FR"/>
          </a:p>
        </p:txBody>
      </p:sp>
    </p:spTree>
    <p:extLst>
      <p:ext uri="{BB962C8B-B14F-4D97-AF65-F5344CB8AC3E}">
        <p14:creationId xmlns:p14="http://schemas.microsoft.com/office/powerpoint/2010/main" val="1678815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Sieste ou temps calme de PS </a:t>
            </a:r>
            <a:br>
              <a:rPr lang="fr-FR" dirty="0"/>
            </a:br>
            <a:r>
              <a:rPr lang="fr-FR" dirty="0"/>
              <a:t>(13h25 -14 h / jusqu’au réveil) </a:t>
            </a: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3428723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Temps calme de GS (13h25 – 13h45)</a:t>
            </a: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1424947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833927"/>
            <a:ext cx="9057270" cy="960690"/>
          </a:xfrm>
        </p:spPr>
        <p:txBody>
          <a:bodyPr/>
          <a:lstStyle/>
          <a:p>
            <a:r>
              <a:rPr lang="fr-FR" dirty="0">
                <a:solidFill>
                  <a:schemeClr val="accent6">
                    <a:lumMod val="60000"/>
                    <a:lumOff val="40000"/>
                  </a:schemeClr>
                </a:solidFill>
              </a:rPr>
              <a:t>Construire les premiers outils pour structurer sa pensée : Rituels mathématiques (13h45 – 14h05)</a:t>
            </a:r>
          </a:p>
        </p:txBody>
      </p:sp>
      <p:sp>
        <p:nvSpPr>
          <p:cNvPr id="4" name="Espace réservé du texte 3"/>
          <p:cNvSpPr>
            <a:spLocks noGrp="1"/>
          </p:cNvSpPr>
          <p:nvPr>
            <p:ph type="body" sz="half" idx="2"/>
          </p:nvPr>
        </p:nvSpPr>
        <p:spPr>
          <a:xfrm>
            <a:off x="835485" y="2000776"/>
            <a:ext cx="3774557" cy="4230262"/>
          </a:xfrm>
        </p:spPr>
        <p:txBody>
          <a:bodyPr>
            <a:normAutofit fontScale="92500" lnSpcReduction="10000"/>
          </a:bodyPr>
          <a:lstStyle/>
          <a:p>
            <a:r>
              <a:rPr lang="fr-FR" dirty="0"/>
              <a:t>Mémoriser les représentations des nombres</a:t>
            </a:r>
          </a:p>
          <a:p>
            <a:r>
              <a:rPr lang="fr-FR" dirty="0"/>
              <a:t>Associer le nom des nombres et leur écriture chiffrée</a:t>
            </a:r>
          </a:p>
          <a:p>
            <a:r>
              <a:rPr lang="fr-FR" dirty="0"/>
              <a:t>Réciter la comptine</a:t>
            </a:r>
          </a:p>
          <a:p>
            <a:r>
              <a:rPr lang="fr-FR" dirty="0"/>
              <a:t>Réciter la comptine à partir d’un nombre quelconque</a:t>
            </a:r>
          </a:p>
          <a:p>
            <a:r>
              <a:rPr lang="fr-FR" dirty="0"/>
              <a:t>Utiliser la bande numérique pour trouver l’écriture chiffrée d’un nombre</a:t>
            </a:r>
          </a:p>
          <a:p>
            <a:r>
              <a:rPr lang="fr-FR" dirty="0"/>
              <a:t>Ranger et comparer des nombres</a:t>
            </a:r>
          </a:p>
          <a:p>
            <a:r>
              <a:rPr lang="fr-FR" dirty="0"/>
              <a:t>Réciter la comptine numérique dans l’ordre décroissant</a:t>
            </a:r>
          </a:p>
          <a:p>
            <a:r>
              <a:rPr lang="fr-FR" dirty="0"/>
              <a:t>Dénombrer en coordonnant geste et récitation</a:t>
            </a:r>
          </a:p>
          <a:p>
            <a:r>
              <a:rPr lang="fr-FR" dirty="0"/>
              <a:t>Décomposer les nombres (5 et 10)</a:t>
            </a:r>
          </a:p>
          <a:p>
            <a:r>
              <a:rPr lang="fr-FR" dirty="0"/>
              <a:t>Résoudre des problèmes portant sur les quantités : ajout ou retrait</a:t>
            </a:r>
          </a:p>
          <a:p>
            <a:endParaRPr lang="fr-FR" dirty="0"/>
          </a:p>
          <a:p>
            <a:endParaRPr lang="fr-FR" dirty="0"/>
          </a:p>
        </p:txBody>
      </p:sp>
      <p:pic>
        <p:nvPicPr>
          <p:cNvPr id="3074" name="Picture 2" descr="IMG_736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78424" y="2000776"/>
            <a:ext cx="5296946" cy="3972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97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64806"/>
            <a:ext cx="9065815" cy="1600200"/>
          </a:xfrm>
        </p:spPr>
        <p:txBody>
          <a:bodyPr/>
          <a:lstStyle/>
          <a:p>
            <a:r>
              <a:rPr lang="fr-FR" dirty="0">
                <a:solidFill>
                  <a:schemeClr val="accent6">
                    <a:lumMod val="60000"/>
                    <a:lumOff val="40000"/>
                  </a:schemeClr>
                </a:solidFill>
              </a:rPr>
              <a:t>Le langage dans toutes ses dimensions : Réfléchir sur la langue et acquérir une conscience phonologique (14h05 – 14h25)</a:t>
            </a:r>
          </a:p>
        </p:txBody>
      </p:sp>
      <p:sp>
        <p:nvSpPr>
          <p:cNvPr id="4" name="Espace réservé du texte 3"/>
          <p:cNvSpPr>
            <a:spLocks noGrp="1"/>
          </p:cNvSpPr>
          <p:nvPr>
            <p:ph type="body" sz="half" idx="2"/>
          </p:nvPr>
        </p:nvSpPr>
        <p:spPr>
          <a:xfrm>
            <a:off x="889993" y="1858489"/>
            <a:ext cx="3689497" cy="3895823"/>
          </a:xfrm>
        </p:spPr>
        <p:txBody>
          <a:bodyPr>
            <a:noAutofit/>
          </a:bodyPr>
          <a:lstStyle/>
          <a:p>
            <a:pPr marL="285750" indent="-285750">
              <a:buFont typeface="Arial" panose="020B0604020202020204" pitchFamily="34" charset="0"/>
              <a:buChar char="•"/>
            </a:pPr>
            <a:r>
              <a:rPr lang="fr-FR" sz="1600" dirty="0"/>
              <a:t>Apprendre à écouter et à articuler</a:t>
            </a:r>
          </a:p>
          <a:p>
            <a:pPr marL="285750" indent="-285750">
              <a:buFont typeface="Arial" panose="020B0604020202020204" pitchFamily="34" charset="0"/>
              <a:buChar char="•"/>
            </a:pPr>
            <a:r>
              <a:rPr lang="fr-FR" sz="1600" dirty="0"/>
              <a:t>Découvrir les mots, les syllabes</a:t>
            </a:r>
          </a:p>
          <a:p>
            <a:pPr marL="285750" indent="-285750">
              <a:buFont typeface="Arial" panose="020B0604020202020204" pitchFamily="34" charset="0"/>
              <a:buChar char="•"/>
            </a:pPr>
            <a:r>
              <a:rPr lang="fr-FR" sz="1600" dirty="0"/>
              <a:t>Etudier les syllabes au sein d’un mot</a:t>
            </a:r>
          </a:p>
          <a:p>
            <a:pPr marL="285750" indent="-285750">
              <a:buFont typeface="Arial" panose="020B0604020202020204" pitchFamily="34" charset="0"/>
              <a:buChar char="•"/>
            </a:pPr>
            <a:r>
              <a:rPr lang="fr-FR" sz="1600" dirty="0"/>
              <a:t>Manipuler et jouer avec les syllabes</a:t>
            </a:r>
          </a:p>
          <a:p>
            <a:pPr marL="285750" indent="-285750">
              <a:buFont typeface="Arial" panose="020B0604020202020204" pitchFamily="34" charset="0"/>
              <a:buChar char="•"/>
            </a:pPr>
            <a:r>
              <a:rPr lang="fr-FR" sz="1600" dirty="0"/>
              <a:t>Découvrir les rimes</a:t>
            </a:r>
          </a:p>
          <a:p>
            <a:pPr marL="285750" indent="-285750">
              <a:buFont typeface="Arial" panose="020B0604020202020204" pitchFamily="34" charset="0"/>
              <a:buChar char="•"/>
            </a:pPr>
            <a:r>
              <a:rPr lang="fr-FR" sz="1600" dirty="0"/>
              <a:t>Découvrir les attaques</a:t>
            </a:r>
          </a:p>
          <a:p>
            <a:pPr marL="285750" indent="-285750">
              <a:buFont typeface="Arial" panose="020B0604020202020204" pitchFamily="34" charset="0"/>
              <a:buChar char="•"/>
            </a:pPr>
            <a:r>
              <a:rPr lang="fr-FR" sz="1600" dirty="0"/>
              <a:t>Découvrir les phonèmes voyelles</a:t>
            </a:r>
          </a:p>
          <a:p>
            <a:pPr marL="285750" indent="-285750">
              <a:buFont typeface="Arial" panose="020B0604020202020204" pitchFamily="34" charset="0"/>
              <a:buChar char="•"/>
            </a:pPr>
            <a:r>
              <a:rPr lang="fr-FR" sz="1600" dirty="0"/>
              <a:t>Découvrir les phonème consonnes</a:t>
            </a:r>
          </a:p>
          <a:p>
            <a:pPr marL="285750" indent="-285750">
              <a:buFont typeface="Arial" panose="020B0604020202020204" pitchFamily="34" charset="0"/>
              <a:buChar char="•"/>
            </a:pPr>
            <a:r>
              <a:rPr lang="fr-FR" sz="1600" dirty="0"/>
              <a:t>Manipuler et jouer avec les phonèmes</a:t>
            </a:r>
          </a:p>
        </p:txBody>
      </p:sp>
      <p:pic>
        <p:nvPicPr>
          <p:cNvPr id="2052" name="Picture 4" descr="20170103_1428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1333" y="1393616"/>
            <a:ext cx="3066856" cy="17251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em-erables-horbourg-wihr.ac-strasbourg.fr/classe1/wp-content/uploads/2018/02/20180205_093544.jpg">
            <a:extLst>
              <a:ext uri="{FF2B5EF4-FFF2-40B4-BE49-F238E27FC236}">
                <a16:creationId xmlns:a16="http://schemas.microsoft.com/office/drawing/2014/main" xmlns="" id="{09AD0446-9C5D-4D95-BA87-B8C5F56F5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999" y="5572690"/>
            <a:ext cx="5890040" cy="10967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m-erables-horbourg-wihr.ac-strasbourg.fr/classe1/wp-content/uploads/2018/01/20180130_082217-300x212.jpg">
            <a:extLst>
              <a:ext uri="{FF2B5EF4-FFF2-40B4-BE49-F238E27FC236}">
                <a16:creationId xmlns:a16="http://schemas.microsoft.com/office/drawing/2014/main" xmlns="" id="{70B367EE-36FF-4DFB-BE79-B8E726DD48F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676257" y="3469790"/>
            <a:ext cx="28575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m-erables-horbourg-wihr.ac-strasbourg.fr/classe1/wp-content/uploads/2017/03/20170307_135806-300x225.jpg">
            <a:extLst>
              <a:ext uri="{FF2B5EF4-FFF2-40B4-BE49-F238E27FC236}">
                <a16:creationId xmlns:a16="http://schemas.microsoft.com/office/drawing/2014/main" xmlns="" id="{DC7280B1-1E9C-4BC1-9845-A5149B6284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6150" y="3532572"/>
            <a:ext cx="2497221" cy="18729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tatic.fnac-static.com/multimedia/FR/images_produits/FR/Fnac.com/ZoomPE/6/7/8/9782916890876/tsp20130901201837/La-planete-des-alphas-le-conte-tout-en-images.jpg">
            <a:extLst>
              <a:ext uri="{FF2B5EF4-FFF2-40B4-BE49-F238E27FC236}">
                <a16:creationId xmlns:a16="http://schemas.microsoft.com/office/drawing/2014/main" xmlns="" id="{79C91B68-79E5-4972-9236-029209160F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0032" y="1366890"/>
            <a:ext cx="2884714"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19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3" y="647700"/>
            <a:ext cx="9147995" cy="713267"/>
          </a:xfrm>
        </p:spPr>
        <p:txBody>
          <a:bodyPr/>
          <a:lstStyle/>
          <a:p>
            <a:r>
              <a:rPr lang="fr-FR" sz="2800" dirty="0">
                <a:solidFill>
                  <a:schemeClr val="accent6">
                    <a:lumMod val="60000"/>
                    <a:lumOff val="40000"/>
                  </a:schemeClr>
                </a:solidFill>
              </a:rPr>
              <a:t>Les ateliers d’apprentissages des GS (14h25 – 15h15)</a:t>
            </a:r>
          </a:p>
        </p:txBody>
      </p:sp>
      <p:sp>
        <p:nvSpPr>
          <p:cNvPr id="4" name="Espace réservé du texte 3"/>
          <p:cNvSpPr>
            <a:spLocks noGrp="1"/>
          </p:cNvSpPr>
          <p:nvPr>
            <p:ph type="body" sz="half" idx="2"/>
          </p:nvPr>
        </p:nvSpPr>
        <p:spPr>
          <a:xfrm>
            <a:off x="765543" y="1446028"/>
            <a:ext cx="3934047" cy="4795284"/>
          </a:xfrm>
        </p:spPr>
        <p:txBody>
          <a:bodyPr>
            <a:normAutofit fontScale="92500" lnSpcReduction="10000"/>
          </a:bodyPr>
          <a:lstStyle/>
          <a:p>
            <a:r>
              <a:rPr lang="fr-FR" sz="1700" dirty="0"/>
              <a:t>Structurer sa pensée logique</a:t>
            </a:r>
          </a:p>
          <a:p>
            <a:pPr marL="285750" indent="-285750">
              <a:buFont typeface="Arial" panose="020B0604020202020204" pitchFamily="34" charset="0"/>
              <a:buChar char="•"/>
            </a:pPr>
            <a:r>
              <a:rPr lang="fr-FR" dirty="0"/>
              <a:t>Approcher les quantités et les nombres</a:t>
            </a:r>
          </a:p>
          <a:p>
            <a:endParaRPr lang="fr-FR" dirty="0"/>
          </a:p>
          <a:p>
            <a:pPr marL="285750" indent="-285750">
              <a:buFont typeface="Arial" panose="020B0604020202020204" pitchFamily="34" charset="0"/>
              <a:buChar char="•"/>
            </a:pPr>
            <a:r>
              <a:rPr lang="fr-FR" dirty="0"/>
              <a:t>Les formes et les grandeurs</a:t>
            </a:r>
          </a:p>
          <a:p>
            <a:r>
              <a:rPr lang="fr-FR" dirty="0"/>
              <a:t>Dénombrer le nombre de côtés d’une forme géométrique</a:t>
            </a:r>
          </a:p>
          <a:p>
            <a:r>
              <a:rPr lang="fr-FR" dirty="0"/>
              <a:t>Reproduire un assemblage de forme</a:t>
            </a:r>
          </a:p>
          <a:p>
            <a:r>
              <a:rPr lang="fr-FR" dirty="0"/>
              <a:t>Comparer et ranger des objets selon leur taille</a:t>
            </a:r>
          </a:p>
          <a:p>
            <a:r>
              <a:rPr lang="fr-FR" dirty="0"/>
              <a:t>Utiliser la règle</a:t>
            </a:r>
          </a:p>
          <a:p>
            <a:r>
              <a:rPr lang="fr-FR" dirty="0"/>
              <a:t>Reconnaître, classer et nommer des formes simples</a:t>
            </a:r>
          </a:p>
          <a:p>
            <a:endParaRPr lang="fr-FR" dirty="0"/>
          </a:p>
          <a:p>
            <a:pPr marL="285750" indent="-285750">
              <a:buFont typeface="Arial" panose="020B0604020202020204" pitchFamily="34" charset="0"/>
              <a:buChar char="•"/>
            </a:pPr>
            <a:r>
              <a:rPr lang="fr-FR" dirty="0"/>
              <a:t>Se repérer dans l’espace</a:t>
            </a:r>
          </a:p>
          <a:p>
            <a:r>
              <a:rPr lang="fr-FR" dirty="0"/>
              <a:t>Suivre, décrire et représenter un parcours</a:t>
            </a:r>
          </a:p>
          <a:p>
            <a:r>
              <a:rPr lang="fr-FR" dirty="0"/>
              <a:t>Exprimer la position des objets dans l’espace</a:t>
            </a:r>
          </a:p>
          <a:p>
            <a:r>
              <a:rPr lang="fr-FR" dirty="0"/>
              <a:t>Se repérer dans un quadrillage</a:t>
            </a:r>
          </a:p>
        </p:txBody>
      </p:sp>
      <p:pic>
        <p:nvPicPr>
          <p:cNvPr id="18434" name="Picture 2" descr="http://www.em-erables-horbourg-wihr.ac-strasbourg.fr/classe1/wp-content/uploads/2017/12/20171204_150902.jpg">
            <a:extLst>
              <a:ext uri="{FF2B5EF4-FFF2-40B4-BE49-F238E27FC236}">
                <a16:creationId xmlns:a16="http://schemas.microsoft.com/office/drawing/2014/main" xmlns="" id="{E7EC4A6B-283E-45A9-A713-D325471E44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8776"/>
          <a:stretch/>
        </p:blipFill>
        <p:spPr bwMode="auto">
          <a:xfrm>
            <a:off x="5866516" y="2262995"/>
            <a:ext cx="5189538" cy="3161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64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520996"/>
            <a:ext cx="9254319" cy="712382"/>
          </a:xfrm>
        </p:spPr>
        <p:txBody>
          <a:bodyPr/>
          <a:lstStyle/>
          <a:p>
            <a:r>
              <a:rPr lang="fr-FR" sz="2800" dirty="0">
                <a:solidFill>
                  <a:schemeClr val="accent6">
                    <a:lumMod val="60000"/>
                    <a:lumOff val="40000"/>
                  </a:schemeClr>
                </a:solidFill>
              </a:rPr>
              <a:t>Les ateliers d’apprentissages des GS (14h25 – 15h15)</a:t>
            </a:r>
            <a:endParaRPr lang="fr-FR" sz="2800" dirty="0"/>
          </a:p>
        </p:txBody>
      </p:sp>
      <p:sp>
        <p:nvSpPr>
          <p:cNvPr id="4" name="Espace réservé du texte 3"/>
          <p:cNvSpPr>
            <a:spLocks noGrp="1"/>
          </p:cNvSpPr>
          <p:nvPr>
            <p:ph type="body" sz="half" idx="2"/>
          </p:nvPr>
        </p:nvSpPr>
        <p:spPr>
          <a:xfrm>
            <a:off x="829340" y="1233378"/>
            <a:ext cx="3657600" cy="4791501"/>
          </a:xfrm>
        </p:spPr>
        <p:txBody>
          <a:bodyPr>
            <a:normAutofit lnSpcReduction="10000"/>
          </a:bodyPr>
          <a:lstStyle/>
          <a:p>
            <a:r>
              <a:rPr lang="fr-FR" dirty="0">
                <a:solidFill>
                  <a:schemeClr val="bg1"/>
                </a:solidFill>
              </a:rPr>
              <a:t>Apprentissages graphiques</a:t>
            </a:r>
          </a:p>
          <a:p>
            <a:r>
              <a:rPr lang="fr-FR" dirty="0">
                <a:solidFill>
                  <a:schemeClr val="bg1"/>
                </a:solidFill>
              </a:rPr>
              <a:t>Tracer des lignes verticales, horizontales</a:t>
            </a:r>
          </a:p>
          <a:p>
            <a:r>
              <a:rPr lang="fr-FR" dirty="0">
                <a:solidFill>
                  <a:schemeClr val="bg1"/>
                </a:solidFill>
              </a:rPr>
              <a:t>Donner du sens à l’écriture</a:t>
            </a:r>
          </a:p>
          <a:p>
            <a:r>
              <a:rPr lang="fr-FR" dirty="0">
                <a:solidFill>
                  <a:schemeClr val="bg1"/>
                </a:solidFill>
              </a:rPr>
              <a:t>Maîtriser le correspondance entre les 3 écritures (capitale, scripte et cursive)</a:t>
            </a:r>
          </a:p>
          <a:p>
            <a:r>
              <a:rPr lang="fr-FR" dirty="0">
                <a:solidFill>
                  <a:schemeClr val="bg1"/>
                </a:solidFill>
              </a:rPr>
              <a:t>Reconstituer son prénom</a:t>
            </a:r>
          </a:p>
          <a:p>
            <a:r>
              <a:rPr lang="fr-FR" dirty="0">
                <a:solidFill>
                  <a:schemeClr val="bg1"/>
                </a:solidFill>
              </a:rPr>
              <a:t>Prendre conscience de l’importance de l’ordre des lettres dans un mot</a:t>
            </a:r>
          </a:p>
          <a:p>
            <a:r>
              <a:rPr lang="fr-FR" dirty="0">
                <a:solidFill>
                  <a:schemeClr val="bg1"/>
                </a:solidFill>
              </a:rPr>
              <a:t>Ecrire les lettres droites, ovales, obliques en capitales d’imprimerie</a:t>
            </a:r>
          </a:p>
          <a:p>
            <a:r>
              <a:rPr lang="fr-FR" dirty="0">
                <a:solidFill>
                  <a:schemeClr val="bg1"/>
                </a:solidFill>
              </a:rPr>
              <a:t>Tracer des cercles fermés</a:t>
            </a:r>
          </a:p>
          <a:p>
            <a:r>
              <a:rPr lang="fr-FR" dirty="0">
                <a:solidFill>
                  <a:schemeClr val="bg1"/>
                </a:solidFill>
              </a:rPr>
              <a:t>Tracer des lignes obliques, brisées, sinueuses</a:t>
            </a:r>
          </a:p>
          <a:p>
            <a:r>
              <a:rPr lang="fr-FR" dirty="0">
                <a:solidFill>
                  <a:schemeClr val="bg1"/>
                </a:solidFill>
              </a:rPr>
              <a:t>Tracer des ponts, des spirales</a:t>
            </a:r>
          </a:p>
          <a:p>
            <a:r>
              <a:rPr lang="fr-FR" dirty="0">
                <a:solidFill>
                  <a:schemeClr val="bg1"/>
                </a:solidFill>
              </a:rPr>
              <a:t>Connaître le sens normé de l’écriture cursive</a:t>
            </a:r>
          </a:p>
          <a:p>
            <a:r>
              <a:rPr lang="fr-FR" dirty="0">
                <a:solidFill>
                  <a:schemeClr val="bg1"/>
                </a:solidFill>
              </a:rPr>
              <a:t>Ecrire des mots en cursive</a:t>
            </a:r>
          </a:p>
          <a:p>
            <a:endParaRPr lang="fr-FR" dirty="0"/>
          </a:p>
        </p:txBody>
      </p:sp>
      <p:pic>
        <p:nvPicPr>
          <p:cNvPr id="17410" name="Picture 2" descr="https://lh3.googleusercontent.com/W0nQKvqMSRmnwR4-R3I4nqyt-3ndGTI62vsQUn4zl9m553KOcyt50Kpa8JWN-KJL8Nf0TP9MB-sYzfDxW51eQTlU53hmkBHhUILJG7ERG9ID32klU6Tr6d7mf9Lc2XAjV4g5hC4-Okhw0ylYEi1ROh7YHLsluRu6JiUIarsCeIL6a5PpcqO3IXEvIKScOBiS8BM48u441oSw4UOgKwWwqdCkg9zUsG9U8t73BMx2usV7cE50IM1aKsEnoaP47U1pXwPiVPVdVBjVyksGBR06Y---XayVzHb6P7lUVR4dgwwfZnZvYs6ySaY7gbav06IdPpkBUlOPO5G_K8JsxrWTCYCBSCqtTrw4bdwPT7on6W3JujUYpHd2BlB4I5HeYqP-op1nlAV9gkQb1iQYLRpXxktQSctl0xZX7y6LjTpmNROap9qchMPcurp8GMbiuUkPAWNKdiyD2zAejyHYNv0-eLA3x31S1yi_PqwWO-19tznJ4XBYiocgHCrqprT7FepCrrxGHUaXp8O08SrIWasxq0T99D0FeFB6Rs4e03KVbWbcsXDHoOnNX7wodIrLPRrMTKXuvNvIsGPu6K3PWzvLXIpJ59HIc9WSr4o38AfWlMo3qPsaiwb0Om7PxxsLe1GI=w1258-h944-no">
            <a:extLst>
              <a:ext uri="{FF2B5EF4-FFF2-40B4-BE49-F238E27FC236}">
                <a16:creationId xmlns:a16="http://schemas.microsoft.com/office/drawing/2014/main" xmlns="" id="{AA8CE367-4342-4755-BC83-3C136E41D2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81675" y="1786692"/>
            <a:ext cx="5189538" cy="389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498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Récréation (15h15 – 15h45)</a:t>
            </a:r>
          </a:p>
        </p:txBody>
      </p:sp>
      <p:sp>
        <p:nvSpPr>
          <p:cNvPr id="5" name="Espace réservé du contenu 4">
            <a:extLst>
              <a:ext uri="{FF2B5EF4-FFF2-40B4-BE49-F238E27FC236}">
                <a16:creationId xmlns:a16="http://schemas.microsoft.com/office/drawing/2014/main" xmlns="" id="{1769C447-15AF-4E06-B7E0-2B318CB377E7}"/>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036772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langage dans toutes ses dimensions : Allemand (15h45-16h05)</a:t>
            </a:r>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135" y="2661465"/>
            <a:ext cx="5199659" cy="3590925"/>
          </a:xfr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858" y="2661465"/>
            <a:ext cx="5229225" cy="3590925"/>
          </a:xfrm>
          <a:prstGeom prst="rect">
            <a:avLst/>
          </a:prstGeom>
        </p:spPr>
      </p:pic>
    </p:spTree>
    <p:extLst>
      <p:ext uri="{BB962C8B-B14F-4D97-AF65-F5344CB8AC3E}">
        <p14:creationId xmlns:p14="http://schemas.microsoft.com/office/powerpoint/2010/main" val="669365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Chansons, comptines ou lectures (16h05 – 16h15)</a:t>
            </a: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327614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rotWithShape="1">
          <a:blip r:embed="rId2" cstate="email">
            <a:extLst>
              <a:ext uri="{28A0092B-C50C-407E-A947-70E740481C1C}">
                <a14:useLocalDpi xmlns:a14="http://schemas.microsoft.com/office/drawing/2010/main"/>
              </a:ext>
            </a:extLst>
          </a:blip>
          <a:srcRect/>
          <a:stretch/>
        </p:blipFill>
        <p:spPr bwMode="auto">
          <a:xfrm>
            <a:off x="3621024" y="109728"/>
            <a:ext cx="4851400" cy="64959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7517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5DD1C13-3677-43EF-B9C1-1E4C6F5F66D4}"/>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3878536" y="172438"/>
            <a:ext cx="4434927" cy="65131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3154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9646396" cy="706964"/>
          </a:xfrm>
        </p:spPr>
        <p:txBody>
          <a:bodyPr/>
          <a:lstStyle/>
          <a:p>
            <a:r>
              <a:rPr lang="fr-FR" dirty="0"/>
              <a:t>Les ateliers aux différents espaces</a:t>
            </a:r>
          </a:p>
        </p:txBody>
      </p:sp>
      <p:sp>
        <p:nvSpPr>
          <p:cNvPr id="3" name="Espace réservé du texte 2"/>
          <p:cNvSpPr>
            <a:spLocks noGrp="1"/>
          </p:cNvSpPr>
          <p:nvPr>
            <p:ph type="body" idx="1"/>
          </p:nvPr>
        </p:nvSpPr>
        <p:spPr>
          <a:xfrm>
            <a:off x="1154954" y="2603500"/>
            <a:ext cx="9878917" cy="576262"/>
          </a:xfrm>
        </p:spPr>
        <p:txBody>
          <a:bodyPr/>
          <a:lstStyle/>
          <a:p>
            <a:pPr algn="ctr"/>
            <a:r>
              <a:rPr lang="fr-FR" dirty="0"/>
              <a:t>Espace phonologie</a:t>
            </a:r>
          </a:p>
        </p:txBody>
      </p:sp>
      <p:pic>
        <p:nvPicPr>
          <p:cNvPr id="2050" name="Picture 2" descr="https://lh3.googleusercontent.com/dWlwc4d0hI6I4Nc_7TJiroB7O9yg2kkNvnZtj0YagU-JaU30SohyefO9nsBLEHSlwIb7YLyV2Ee16YO6DELr8JGQiJrBg13nxm-7w50emAtR3ktey234Xr6NTvp8fAeO0qv2uQDHkMp9ksSzId9W-vAPtbXJaHA85JKHzs3Pn_LYP7S2jmSXCxosB11vqGAExaF5dWGgnRRPpo4jiPHwggrRiAKIXAF794udosUivGfujDMjI2754kI549QiQp4vu_qhp47yYTRUP-Nc-Lt80PE8L-otJ1rRukm7eH04TAHJbWw6OyDrsTyCIVqLz4JHlPQoqLiryUDAyjPnYcuKj5EgefcseVFw0942MlPjLnQUy2wvtVop0rzZGdYcYgXao4CRmWDnN-Gr0UeGLuBqc1xZfyapZIcB_Dma_VUQkGfjboqzm4VSzVxotfEAlQfxoM8gBVQlaeuiU_1v6J2XOdRGea3mqAEVpJRRWKhzBox2Pj5aUKufag1Zle8ZauPz_7bdSbxDSvdCrr_zQvkdL8-YaacBgM4inDtOite9pwlexkSnjIN6OSZQlj0P_J1aDOlSfPvB3RoDBFgVaT0WJZJ7ynQRHYjQQwwGhI_iAjhJzmfattABMmZIFWx_6DsE=w931-h699-n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200376" y="3408363"/>
            <a:ext cx="3788072" cy="284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22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9717262" cy="706964"/>
          </a:xfrm>
        </p:spPr>
        <p:txBody>
          <a:bodyPr/>
          <a:lstStyle/>
          <a:p>
            <a:r>
              <a:rPr lang="fr-FR" dirty="0"/>
              <a:t>Les ateliers aux différents espaces</a:t>
            </a:r>
          </a:p>
        </p:txBody>
      </p:sp>
      <p:sp>
        <p:nvSpPr>
          <p:cNvPr id="3" name="Espace réservé du texte 2"/>
          <p:cNvSpPr>
            <a:spLocks noGrp="1"/>
          </p:cNvSpPr>
          <p:nvPr>
            <p:ph type="body" idx="1"/>
          </p:nvPr>
        </p:nvSpPr>
        <p:spPr>
          <a:xfrm>
            <a:off x="936469" y="2336463"/>
            <a:ext cx="10020147" cy="576262"/>
          </a:xfrm>
        </p:spPr>
        <p:txBody>
          <a:bodyPr/>
          <a:lstStyle/>
          <a:p>
            <a:pPr algn="ctr"/>
            <a:r>
              <a:rPr lang="fr-FR" dirty="0">
                <a:solidFill>
                  <a:schemeClr val="accent6">
                    <a:lumMod val="50000"/>
                  </a:schemeClr>
                </a:solidFill>
              </a:rPr>
              <a:t>Espace écrivain</a:t>
            </a:r>
          </a:p>
        </p:txBody>
      </p:sp>
      <p:pic>
        <p:nvPicPr>
          <p:cNvPr id="7170" name="Picture 2" descr="https://lh3.googleusercontent.com/AeCDOJiRJAc_YDej4o_fTFA6zXmVO0Wih0myOxr5j8l3YfZ6uDphtwJ92LC512a0CNbR3K8FLjWNUf1PGok8c_G_7fib6Tm0jEA-rHFjshA6wQIopNZYSbbG7YKIZ3V8dpZ9_rzNXCa6ncG9Rc9PUrSCGhYV76Slv9NsHZ71IW_t4Lhzc0M8P3Gd3jG6r8ySRSYr7qGvX-Fu7BPY1pSXw7aXd4N7H-qHi9lw_cjcQBNPNZDdEPsDFpAnb_mdlBI16A2bFWgre2HCuZkCjQcFxThHIEm_G5MosbChkdCrxc0yC6mF0KLSc4wWVGb2s_Q6sfrRfkRzWspMCC0nTOQq_vKuWQNQKOZnK3IM893DU3GRKJZOzLZVFthp3VZGvyfYyTlAkOa4ZGPgn3IGe-JU0eEN5ZTMthhKpuJoCBe9NfF0GRWAhY4wOzEAH8QGeAdxWJjX9_nMAU7OVr-BtxtWBSpXoK2b1uN2WVQx3QcFSmnJG81PxIVy_8jDYeAuz7Dnu-aubajjUieFQ69ymNV8J8VNelu6vHwR2F56w3waanZs1TSdQhyJS1RsXwsGV-rwT-qfEnfdLMLVMNrQUoy7wf-hNH4SRbSG_HUKRCpMp3SPudWQ_dWKEDzmD0lPjzGs=w1258-h944-no">
            <a:extLst>
              <a:ext uri="{FF2B5EF4-FFF2-40B4-BE49-F238E27FC236}">
                <a16:creationId xmlns:a16="http://schemas.microsoft.com/office/drawing/2014/main" xmlns="" id="{445589FD-8CBF-492F-A350-A44148B7936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75551" y="3179763"/>
            <a:ext cx="3784710" cy="284003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lh3.googleusercontent.com/-DtF1OK40wE9TYFHNsCxxEAydgTCNpt0f9bK8zIE1I-pnExWdPyj8nnHJKF_8S398_4yEoMTFXLNRY9gmbixlUOWUYxL-ZuZ5zfp0SuWNuj3cyEwVJmTajh3xYerHLYmWYfkyMthFmIkOpndgfLtq5_RM9vNKnZJ-4qhLwFlpuLdRjqsW6XcpsJobaJNW7mJbZ3dDiLaVqZqWT0hj0VnSaWMPHU41kDeiDn82uzBaJqgF2kW9BjfweTLjEOjI9Uw5TsWU5porodw1uQTC0_-Nuv3kaKLFtBQ66ap4191oe2WBhgkNVIR8M_b6en05RsV3YqXRG3CyJcW4m_uOR711tymdNB-2hebjQkXlAhg3BPp_zOEP5EkyqIbujxDzBAwiftH6HEpqkztD0P0epKGAUS2r7LgfvgKlmKF6rbNNmzZgaesEOCa31UHuSb7BjdEkHM3AEgBfuK-m_rq4A9p7wZ2QI7qKNTyCnnNYVn-ygAHmI2j0aRaVZZ9TGQaLM3l7Cvf0BtBfw5wXktiFV25_mFwXYzQTqC0HOYe3TZQZSQ7BwOVMIlwxtBhR59ImFyP84Xk1Jbrk6GzqDVtvbuTMJTUmmtjxtRKQ-01z8vKDopdiI2E5fW6jW26xxzh2OLC=w1258-h944-no">
            <a:extLst>
              <a:ext uri="{FF2B5EF4-FFF2-40B4-BE49-F238E27FC236}">
                <a16:creationId xmlns:a16="http://schemas.microsoft.com/office/drawing/2014/main" xmlns="" id="{CFE3D9AA-EFB9-4D48-A23A-30B3814B2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741" y="3179762"/>
            <a:ext cx="3784744" cy="284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60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0D2E5B7-B669-4F85-ADD3-3263E1B1252D}"/>
              </a:ext>
            </a:extLst>
          </p:cNvPr>
          <p:cNvSpPr>
            <a:spLocks noGrp="1"/>
          </p:cNvSpPr>
          <p:nvPr>
            <p:ph type="title"/>
          </p:nvPr>
        </p:nvSpPr>
        <p:spPr>
          <a:xfrm>
            <a:off x="1154954" y="973668"/>
            <a:ext cx="9546242" cy="706964"/>
          </a:xfrm>
        </p:spPr>
        <p:txBody>
          <a:bodyPr/>
          <a:lstStyle/>
          <a:p>
            <a:r>
              <a:rPr lang="fr-FR" dirty="0"/>
              <a:t>Les ateliers aux différents espaces</a:t>
            </a:r>
          </a:p>
        </p:txBody>
      </p:sp>
      <p:sp>
        <p:nvSpPr>
          <p:cNvPr id="3" name="Espace réservé du texte 2">
            <a:extLst>
              <a:ext uri="{FF2B5EF4-FFF2-40B4-BE49-F238E27FC236}">
                <a16:creationId xmlns:a16="http://schemas.microsoft.com/office/drawing/2014/main" xmlns="" id="{067CB19E-9A46-47E7-8310-8A8F4AB8FB7F}"/>
              </a:ext>
            </a:extLst>
          </p:cNvPr>
          <p:cNvSpPr>
            <a:spLocks noGrp="1"/>
          </p:cNvSpPr>
          <p:nvPr>
            <p:ph type="body" idx="1"/>
          </p:nvPr>
        </p:nvSpPr>
        <p:spPr>
          <a:xfrm>
            <a:off x="1154954" y="2603500"/>
            <a:ext cx="9878917" cy="576262"/>
          </a:xfrm>
        </p:spPr>
        <p:txBody>
          <a:bodyPr/>
          <a:lstStyle/>
          <a:p>
            <a:pPr algn="ctr"/>
            <a:r>
              <a:rPr lang="fr-FR" dirty="0"/>
              <a:t>Espace numérique</a:t>
            </a:r>
          </a:p>
        </p:txBody>
      </p:sp>
      <p:pic>
        <p:nvPicPr>
          <p:cNvPr id="11266" name="Picture 2" descr="https://lh3.googleusercontent.com/KrnE8Q7HmuL33ssB9RcRGgMJDpnyhkxq3EUtlTlwjUSsQRCzYo5k3sce0KW_sCnFFbglX71VzCOy3USbeVoS56_o9NyenvYZ7tcnuvhj75H8SO0ElDZnkoqbw6Bw4iB_czSW6hRvBUarNHJX3l1RX6v45KKPAjHVGpcb8pzomLNXltkgUPE_1TkvJUKpjQKackwwQ2i2rLztDbVlF_Ye1H8uIscGNvu_kg1lXYpmegyQOBT0T3LAucAsRcQCBcrFAdCCyqWKJXvWD24UnM8dIRGOVPggj2ynOvM4dKB4shdPxc2RvtRUmfoLEUj-s6vRgniOcb4rMqWlti1oVWB2Db1kHgn56JwVLsBH7GQbsBUoH4-wwex7RQEcH83Ka4KbgehGg69Gkqgd3QXLE5LygkzusBmOsKqFAcuzteMNOpLEc0U6ojL96eeOZo6ApE05h3zy1_XDP7-2wn2sYx6xESXVVrEHZIaIeh5WxrH1cYAQLUKKuHIW1mDdK1_CpyECEDouPjURkGAQg0iCgrXEADt66ad-5XofPxYhWsuURPWM_5M2_9xPcFDjEx7IiVH2SYw3uD2-gqsxGClg6DAGU_QrQqMKXMMg8BG7KU4vEz1hf3QMftsAs0tRtFkZzWvQ=w1258-h944-no">
            <a:extLst>
              <a:ext uri="{FF2B5EF4-FFF2-40B4-BE49-F238E27FC236}">
                <a16:creationId xmlns:a16="http://schemas.microsoft.com/office/drawing/2014/main" xmlns="" id="{6B817573-A6A2-4C54-8FE5-D62703E7338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75551" y="3179763"/>
            <a:ext cx="3784710" cy="28400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lh3.googleusercontent.com/AhhACgYpdWmCFlLHZueCuH-om5GWlkllFPbgxw9VJvg55DWF0azWExpP2Lg8DuqnxDIQXNjJDvBW7QzyYc17wE_1H76ikfv-0fB6ZCN5TzscNcEU-pTQKZ2KBEwiMV4SHh0KADT9H936O-QSmyA7Vn2WTH3V9j0J39OJ6SgegCJ3EaJ4iZYdHWINq5ttYPp2DMOsYZmZVYtMfFJKak8uJrGFLpUTjPoF6VeppUfyEKT_EWj-jrqFNB3qYBzjUXcBRK-WLKsTlO8muvyEyvZGKGoag9k6bbH4mDDPjk5dtDWJA7CpkGGoIBbjDIM0uDapBXlGBrcfiPief2p2gVbIAHStCeAnFRi-3oXuIEjBPODrJLwf9zLPQhnXbPbp-38s8ZdfPYRkGXCp5cakFQd1scjWSDReaZBCn8QU2HNQIzV8EI0Y2jkuxvgUT8ddMD0CVKwniikXe9OnvD1hYssnMiMxu5RiJOxKQDf2QouZ0sYuT64IAoozVF9arHQzis9mEEga3fMIFvjRqKpHB8-I9t4lRKbyYPh_MnAC5PJPLfm7H364-vUmRc038Io8Cl733IQf8Ec1GLvlpikGZMtcV-A-4HfgjwmKuHcUuv0iCKIEvd1vjkRe4UM5duoM1XU7=w931-h699-no"/>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726883" y="3179763"/>
            <a:ext cx="3788072" cy="284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219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301F27E-618B-48D5-A954-7C6702A0726F}"/>
              </a:ext>
            </a:extLst>
          </p:cNvPr>
          <p:cNvSpPr>
            <a:spLocks noGrp="1"/>
          </p:cNvSpPr>
          <p:nvPr>
            <p:ph type="title"/>
          </p:nvPr>
        </p:nvSpPr>
        <p:spPr>
          <a:xfrm>
            <a:off x="1154954" y="973668"/>
            <a:ext cx="9627723" cy="706964"/>
          </a:xfrm>
        </p:spPr>
        <p:txBody>
          <a:bodyPr/>
          <a:lstStyle/>
          <a:p>
            <a:r>
              <a:rPr lang="fr-FR" dirty="0"/>
              <a:t>Les ateliers aux différents espaces</a:t>
            </a:r>
          </a:p>
        </p:txBody>
      </p:sp>
      <p:sp>
        <p:nvSpPr>
          <p:cNvPr id="3" name="Espace réservé du texte 2">
            <a:extLst>
              <a:ext uri="{FF2B5EF4-FFF2-40B4-BE49-F238E27FC236}">
                <a16:creationId xmlns:a16="http://schemas.microsoft.com/office/drawing/2014/main" xmlns="" id="{4CA0A214-AF81-48F1-BF76-46892E941C2E}"/>
              </a:ext>
            </a:extLst>
          </p:cNvPr>
          <p:cNvSpPr>
            <a:spLocks noGrp="1"/>
          </p:cNvSpPr>
          <p:nvPr>
            <p:ph type="body" idx="1"/>
          </p:nvPr>
        </p:nvSpPr>
        <p:spPr>
          <a:xfrm>
            <a:off x="1154954" y="2603500"/>
            <a:ext cx="9878917" cy="576262"/>
          </a:xfrm>
        </p:spPr>
        <p:txBody>
          <a:bodyPr/>
          <a:lstStyle/>
          <a:p>
            <a:pPr algn="ctr"/>
            <a:r>
              <a:rPr lang="fr-FR" dirty="0"/>
              <a:t>Espace scientifique</a:t>
            </a:r>
          </a:p>
        </p:txBody>
      </p:sp>
      <p:pic>
        <p:nvPicPr>
          <p:cNvPr id="10242" name="Picture 2" descr="https://lh3.googleusercontent.com/a0BVGk3t0bmK9vYGunibhhMUQe9moPlmuHbVBkZsC28rHglzouesWUuj806ZgYtOiT2aMh63a1OrvXRc1NdQkk4xDlUa-cSR_6QTcVs3HGVYnjdOOeKcaAZyehlk-4cGlagYBl19JkW8HixQ55YjDpTcepqFz7FXuTQ2AoQccp-yboBLEXjvmiNrnQSVQtxnyD_QE3m5pYFS5fMJSg-lGrSrVzylsYXUh8upQe80LyFFVY1jrMdGdO_tbMaxGDz_iEfUW24GYiyzFRfhduICf4EmtPqsg_bOmT7S4d-65WfqQDLkl6-H77GysP6HeWRVb-6AVSqSyJO2Y9UiHiYHh-kldcNSKIuNT_FohQGuxO-XWuikSqLgeA_DpAgP2bLbQYOCtSJGtJA8oLQeZpQARA6fuTWXRo2W4HwJ9EWre6BWNKYs5zogQ1c2K6La1FYbC593miGusCzOJ4NibJK_S3zq6royQJpaRZJfk7EJcY1n_epQZL22bqI6mJ5Ms8TqvSR1teXCbH4GpWD_W57GLj0r4zzTfMtbRTZRX2TSyZeCYosQzv17FosKbN0EkFC47L9I4zTGjCg9FaK1FDxFg0gW_ga-YUZuUy_MfIi9MVUbr9Tan17t42m_XfShvqCB=w708-h943-no">
            <a:extLst>
              <a:ext uri="{FF2B5EF4-FFF2-40B4-BE49-F238E27FC236}">
                <a16:creationId xmlns:a16="http://schemas.microsoft.com/office/drawing/2014/main" xmlns="" id="{BBB38330-98C1-4038-AD54-B724D745CD4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503269" y="3179763"/>
            <a:ext cx="2129274" cy="28400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lh3.googleusercontent.com/5MzYRhcC4aupvwtBxLCobwuoyRSqIbCyXzqdBnA8bYEs3l1KlxkISVgVqO_dEsXmXPremK2t3FB7a81JFAOw6c1m_pBKieYfXJlWO41ZMTHpGlGS6XiRZ8ceO4zvP1jyxE6molb-XIOPAyiMHo8yIkEQezscEXurqIk1WcJV3cz7rvtb2wQCOCpTczrKILOAtD2ZS2gyvmti93SKWLtaxIRamunuk7C-fI7uw5AIYsxfEpH18W69n-8wzjTaWi0ghWSMOxYSF5T7y6s6mA35QBrOJaZumOydJMV9toZXJUqDQ9U42c6_xUzUanUaQPWPm8iffFlPPBDY3JUNGHovOggKKw-QCAvKRqqn0i5lTfgUS8N9FapPL23OWrov6F3bPCFwglAjdbzsj1Tx9ku-0VNzvKQpxW_NTpfZ0W8GI2dtDqtaBtqsekHkjKHkoutkOPW-lzdk9naEBnug8daNPNVyJ0_8JFlMqv5l5Wqjacb2_QWwAY3Y4nWzOCwZgLprFYIJpdfiNUlVQSZTMCIb8TNp604qC-QmND0GBUXcGtDP55gprFLaiY6GNQGw1c-Fa1YeI9o-DtjOl1Agd_J_YZlqIhTxEt2uuc8MKFLj1XxMk4JP4pFCCGB2keai4INS=w1258-h944-no">
            <a:extLst>
              <a:ext uri="{FF2B5EF4-FFF2-40B4-BE49-F238E27FC236}">
                <a16:creationId xmlns:a16="http://schemas.microsoft.com/office/drawing/2014/main" xmlns="" id="{5060ED02-9F1A-4736-98DC-D9F0A1EA735F}"/>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728564" y="3179763"/>
            <a:ext cx="3784710" cy="284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195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1A1D693-96AC-46EE-B9D8-3A55D1118375}"/>
              </a:ext>
            </a:extLst>
          </p:cNvPr>
          <p:cNvSpPr>
            <a:spLocks noGrp="1"/>
          </p:cNvSpPr>
          <p:nvPr>
            <p:ph type="title"/>
          </p:nvPr>
        </p:nvSpPr>
        <p:spPr>
          <a:xfrm>
            <a:off x="1154954" y="973668"/>
            <a:ext cx="9878917" cy="706964"/>
          </a:xfrm>
        </p:spPr>
        <p:txBody>
          <a:bodyPr/>
          <a:lstStyle/>
          <a:p>
            <a:r>
              <a:rPr lang="fr-FR" dirty="0"/>
              <a:t>Les ateliers aux différents espaces</a:t>
            </a:r>
          </a:p>
        </p:txBody>
      </p:sp>
      <p:sp>
        <p:nvSpPr>
          <p:cNvPr id="3" name="Espace réservé du texte 2">
            <a:extLst>
              <a:ext uri="{FF2B5EF4-FFF2-40B4-BE49-F238E27FC236}">
                <a16:creationId xmlns:a16="http://schemas.microsoft.com/office/drawing/2014/main" xmlns="" id="{ED47E840-6DE1-48A9-A352-6B61D3430B93}"/>
              </a:ext>
            </a:extLst>
          </p:cNvPr>
          <p:cNvSpPr>
            <a:spLocks noGrp="1"/>
          </p:cNvSpPr>
          <p:nvPr>
            <p:ph type="body" idx="1"/>
          </p:nvPr>
        </p:nvSpPr>
        <p:spPr>
          <a:xfrm>
            <a:off x="1154954" y="2603500"/>
            <a:ext cx="9878917" cy="576262"/>
          </a:xfrm>
        </p:spPr>
        <p:txBody>
          <a:bodyPr/>
          <a:lstStyle/>
          <a:p>
            <a:pPr algn="ctr"/>
            <a:r>
              <a:rPr lang="fr-FR" dirty="0"/>
              <a:t>Espace motricité fine</a:t>
            </a:r>
          </a:p>
        </p:txBody>
      </p:sp>
      <p:pic>
        <p:nvPicPr>
          <p:cNvPr id="14338" name="Picture 2" descr="https://lh3.googleusercontent.com/y767QhFSs6nEu7_O_0Bpiif9pdl_82dl-q9z1e9M1Q2ULYmGzdC_zNvlrDMj6CM3-Ex1EkRZD2yd9Um6o25OSowmRNq4zOXRo30EgrFQ1XtOTqB4SQo5VfW8JsoG3XItyxNl2W4p_aKRjr_-yG7GGC9yHJrhL8zyv6mYVc5TbvB5ebBJYhCW36yaRoobGQERX_P8lF-6p84sOuz_ziprHv06DdYXF4tO9_2-MYunOsz1p0sqAKMjkEf6E5tLuK5qPir4fh1zf50aWYY-IxIyf9DHxMAvnWCQ1oPHIXoIe8RiLU-Q0ybt-tWOIDErm-KRA9Z7fqB70kqDUTwvE74xSuVmfNaLWZniw1GUBlzoXaBXFtwZi2QzPY_ifv_6MDUiKOrUlRV82CNsuR9UaHatbt6du44r8pf99lI1yPLTJjFqjfdxr6kbjmS55kwjA4_AROVxvCODsruB0rzlA73SazayZgybd4TIgUcmYQ-_zaokjiVgqVlyy5q0dWLJHx0jBA0t3kS-S00DEgaq2JG88VuefJ83BzObs_EAeMQ1gKSiyx_MV1sTaOU60OfWWHAgfdZcXcDGr3Pp9SxJG1wkVQqulOlxUwAI9HmTjV-olqdqfF54RWZW5leDN3Px-q4S=w1258-h944-no">
            <a:extLst>
              <a:ext uri="{FF2B5EF4-FFF2-40B4-BE49-F238E27FC236}">
                <a16:creationId xmlns:a16="http://schemas.microsoft.com/office/drawing/2014/main" xmlns="" id="{0B325507-C8D2-4B29-A9B1-62C92FA6A8C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75551" y="3179763"/>
            <a:ext cx="3784710" cy="28400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lh3.googleusercontent.com/b_jKKcG_YA4rdL8ajAIoGzte-xOeJl_hUp0tgINw_89WPSZsAr7LlAtk_r2DjvsLfL36y2zT549FzbKii3khMFsFzV4_UG5ZaNDASn11x6YtgE7s7gDy-tmllGF6US9uWc9613sFQ_dvCD6DXfQdAKrmQ3p74nzI8dk5FaIUnQ62heJiZ9Q9UiwlrXS8eSMzoQZV324JKCiYX06XK58GTs8g0gLWmYcVp76InhFmcMsCC5msb42n_uZKz_F6wRxphQp6z8EDgu3Ls29s97FPvosHaUpyDhEJI3ubMNS6Z_pxCP3fmaehOnWusZQDp07cgnIhkWZ8gqboOZUmnCZQmn6gK-cYOb_kv93uzkYFYxVIJDZRZdZMRpE6D5-_lOWsYMy9PR5M9mMvzJ3AtYcovEyhWTJYeYS4f_qFxFz97SPQBqZWzdN-uJU83K6T3b7f9CX1tF0Won4WsedyYE2BhY-oDEaza4EANk-eJcyWL18fFGc4le38LlBNSLAbCvoOmnXjf6r1fkESdsegWkqOAmA_Gm6Ey89C_U_49YnVw0Wpu7EXwmWOY2KOo3uT7mslBTz20nU_AQcZ10EElSdyoY_kMyOYzmKOelmDs82BgfKxv_Qp6Wwkv0Tc9i4BMxVw=w931-h699-no"/>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726883" y="3179763"/>
            <a:ext cx="3788072" cy="284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76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3B62907-247D-4F2B-B5F6-410546CCB968}"/>
              </a:ext>
            </a:extLst>
          </p:cNvPr>
          <p:cNvSpPr>
            <a:spLocks noGrp="1"/>
          </p:cNvSpPr>
          <p:nvPr>
            <p:ph type="title"/>
          </p:nvPr>
        </p:nvSpPr>
        <p:spPr>
          <a:xfrm>
            <a:off x="1154954" y="973668"/>
            <a:ext cx="9645830" cy="706964"/>
          </a:xfrm>
        </p:spPr>
        <p:txBody>
          <a:bodyPr/>
          <a:lstStyle/>
          <a:p>
            <a:r>
              <a:rPr lang="fr-FR" dirty="0"/>
              <a:t>Les ateliers aux différents espaces</a:t>
            </a:r>
          </a:p>
        </p:txBody>
      </p:sp>
      <p:sp>
        <p:nvSpPr>
          <p:cNvPr id="3" name="Espace réservé du texte 2">
            <a:extLst>
              <a:ext uri="{FF2B5EF4-FFF2-40B4-BE49-F238E27FC236}">
                <a16:creationId xmlns:a16="http://schemas.microsoft.com/office/drawing/2014/main" xmlns="" id="{F07714E6-00D3-41D0-B81D-BFF3BC474A00}"/>
              </a:ext>
            </a:extLst>
          </p:cNvPr>
          <p:cNvSpPr>
            <a:spLocks noGrp="1"/>
          </p:cNvSpPr>
          <p:nvPr>
            <p:ph type="body" idx="1"/>
          </p:nvPr>
        </p:nvSpPr>
        <p:spPr>
          <a:xfrm>
            <a:off x="1154954" y="2603500"/>
            <a:ext cx="9878917" cy="576262"/>
          </a:xfrm>
        </p:spPr>
        <p:txBody>
          <a:bodyPr/>
          <a:lstStyle/>
          <a:p>
            <a:pPr algn="ctr"/>
            <a:r>
              <a:rPr lang="fr-FR" dirty="0"/>
              <a:t>Espace mathématique</a:t>
            </a:r>
          </a:p>
        </p:txBody>
      </p:sp>
      <p:pic>
        <p:nvPicPr>
          <p:cNvPr id="7" name="Picture 2" descr="https://lh3.googleusercontent.com/7gU0ZEiwfgNp0kXyTrFHpGQTJxn2UzUrIEqbJli8bC9eJrFA5S8BLzCRZDxfW36aGYEjXDDwWajX2WBIiUNMfT4OZ8yge0JCucPZDyrpPecPO7taWxsV1Z-zdvpnauZnnVmKBpaK3120Iv3jpgI9B0_eio-f9ri_guEF34EgS0n899RUwPzfnVcj6gNcWDTvWexygyWTsusRbWAXN2N7kafwCFTVpO5XwL4wMFd9Rphl61OnAXx8smdVbVcakctqzkQCeuJCj9I2tVYmoYIeuYfA0YMlEG-tzITtWvb7FbegIWNGak-Tt880rwTeV-F3FJg8V_78MKxXB-xoja4pNETT5gjkfhPDx-kYcBQd4sPik64hMuEbvzGpGt5xRqQCA6q8maPEGSsRe-MrhZMsMyN9dJIFG28vdLrVKos8rPOwAe5VK6aYgB6bSGz9BOxXri8M9Rr2Ak5Byj9WZSsp0RgJCU5Lgg2SOVjQG-ZVaQA7SbsRz8C1nfFMOx0a60XBQZr_RnqKN3hQW5XCQqAVm5Nu5JA-XXe7LljnfB7nvDy_6N9PKzki2xGkA16xGipgVHiw-dkju1XvItiG80qgBSta_eT2APKiH-NcqPCKlmsySiC2xm6IHkJngjja5ZJ3=w708-h943-no">
            <a:extLst>
              <a:ext uri="{FF2B5EF4-FFF2-40B4-BE49-F238E27FC236}">
                <a16:creationId xmlns:a16="http://schemas.microsoft.com/office/drawing/2014/main" xmlns="" id="{B218E3EF-7337-4482-AC08-0623670164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417739" y="2603500"/>
            <a:ext cx="2812132" cy="375083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lh3.googleusercontent.com/3qBC0dDiwVrStj4_g5Yq-ppHEU0uVIHmCtVOVt57juJ6OrNXXU2GUWJEkz-2qhK1WttJI7oXY2j0MMqw2YHXMiorItjEiI26tI0P-9CH2IbkdIJHv0z3dL_EuC_5NE2TUZtbRchLZajRlkgdIftl8JtL-2dqBdvAv1yPp1izCCGZBljAgWLE2fl-7DCApHzmN71MN2lSDcXmoMB5CiqpPttvDSYHqPUjWxp1t286XY4UICNbYJxATl3OAFoL0RHrHPE82ZlZjI07gauzB4Qro6D5JjQb-EN4Xti5dlAyGBDNpiZLlFX4VbD9BdnrEqudEAuy1vh04HsRt_uzcvjek-eOW1qlUNRZFKC77guYVvPmewmlsqIoLRofLHgHFDYjeK4vgerkQKg9QQx8hgbuUzlIy5juKK4i_3PAtynON25T8VDm0EnvQ1_Asq83OW6V4b_WPYH8F_weFLdHmksJm-r5_dJm9zS38o6LOIw2uaxNICDAq3t-gEPSetAJfe2f0PiBrf9y8Mv3sLro5ot0q6Nsa6zryDI-WWp7qzgJlLCCx1t75BZBsLFGEOC3CXai-ZhdIT9yjUaku8Hy2CrvQIbUInZVHv_TzkpN5dRy-QxwJmHnBkoMd7P7WvFy3XRc=w708-h943-no">
            <a:extLst>
              <a:ext uri="{FF2B5EF4-FFF2-40B4-BE49-F238E27FC236}">
                <a16:creationId xmlns:a16="http://schemas.microsoft.com/office/drawing/2014/main" xmlns="" id="{4E7A82B5-F514-4559-B295-D1CD28258C02}"/>
              </a:ext>
            </a:extLst>
          </p:cNvPr>
          <p:cNvPicPr>
            <a:picLocks noGrp="1" noChangeAspect="1" noChangeArrowheads="1"/>
          </p:cNvPicPr>
          <p:nvPr>
            <p:ph sz="quarter" idx="4"/>
          </p:nvPr>
        </p:nvPicPr>
        <p:blipFill rotWithShape="1">
          <a:blip r:embed="rId3">
            <a:extLst>
              <a:ext uri="{28A0092B-C50C-407E-A947-70E740481C1C}">
                <a14:useLocalDpi xmlns:a14="http://schemas.microsoft.com/office/drawing/2010/main" val="0"/>
              </a:ext>
            </a:extLst>
          </a:blip>
          <a:srcRect l="3934" t="23941" r="6719" b="7352"/>
          <a:stretch/>
        </p:blipFill>
        <p:spPr bwMode="auto">
          <a:xfrm rot="16200000">
            <a:off x="6880060" y="3318029"/>
            <a:ext cx="2997764" cy="307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928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FD1C5C8-1DE2-4812-A3C6-1C26245B8F48}"/>
              </a:ext>
            </a:extLst>
          </p:cNvPr>
          <p:cNvSpPr>
            <a:spLocks noGrp="1"/>
          </p:cNvSpPr>
          <p:nvPr>
            <p:ph type="title"/>
          </p:nvPr>
        </p:nvSpPr>
        <p:spPr>
          <a:xfrm>
            <a:off x="1154954" y="973668"/>
            <a:ext cx="9627723" cy="706964"/>
          </a:xfrm>
        </p:spPr>
        <p:txBody>
          <a:bodyPr/>
          <a:lstStyle/>
          <a:p>
            <a:r>
              <a:rPr lang="fr-FR" dirty="0"/>
              <a:t>Les ateliers aux différents espaces</a:t>
            </a:r>
          </a:p>
        </p:txBody>
      </p:sp>
      <p:sp>
        <p:nvSpPr>
          <p:cNvPr id="3" name="Espace réservé du texte 2">
            <a:extLst>
              <a:ext uri="{FF2B5EF4-FFF2-40B4-BE49-F238E27FC236}">
                <a16:creationId xmlns:a16="http://schemas.microsoft.com/office/drawing/2014/main" xmlns="" id="{856A4138-C7A9-4912-9161-D2EE56A37360}"/>
              </a:ext>
            </a:extLst>
          </p:cNvPr>
          <p:cNvSpPr>
            <a:spLocks noGrp="1"/>
          </p:cNvSpPr>
          <p:nvPr>
            <p:ph type="body" idx="1"/>
          </p:nvPr>
        </p:nvSpPr>
        <p:spPr>
          <a:xfrm>
            <a:off x="1154954" y="2603500"/>
            <a:ext cx="9878917" cy="576262"/>
          </a:xfrm>
        </p:spPr>
        <p:txBody>
          <a:bodyPr/>
          <a:lstStyle/>
          <a:p>
            <a:pPr algn="ctr"/>
            <a:r>
              <a:rPr lang="fr-FR" dirty="0"/>
              <a:t>Espace artistique</a:t>
            </a:r>
          </a:p>
        </p:txBody>
      </p:sp>
      <p:pic>
        <p:nvPicPr>
          <p:cNvPr id="12290" name="Picture 2" descr="https://lh3.googleusercontent.com/5mgY8jpxETpPaTFna2l47UR4F9T0n7E9i8LXFlZYxFk63VEo75zKzZ9ui-s2Yd-YLIeE0K58h1vxkNIKU2drn_lQOgADZuRW6goo63NGzgANZRo-r-B5lkmxfp2S9JYZtuR09tEY5mVAvIJBb_hytmeNip7Bcy1BM2yOcA3MdhIOVdZsoJm5B_5BXu-kBok7l0y-qnpHNvmvd9kHYgYUNNYvhdmjWhz8CViqHTydg3ev6I5Zlp8o1Y_sXi3ybxwRNWqn0P50CkjEl6ly5XeOH_20xeugIQ1v5g8Rs_OF9x0g-DzfQPyHK0P4Dg9TJBJwdBE4DxbjXrrCIOvUCmP00JAcgL2jnSPcD4sW7xJJU46CMZoTC_8E6FVwa5_nrd3ALYVs7_6LApO9_162uLE7AHvI25LdlX1lEoijljDN2HjKAA8Tfw3JQD1NdgU_JKuM18XAiIvJuWxv80cU_j5RpVDkp_jg0xdNFt41UE9XHtj0BRb60BeBi9zNq_aLpi6smjPTnft_CJtsHRl1b8wZbY_RZi1oQYxdUNIghztUXiFsx-AHJl9lLikcTt89F3Fx4Y2ouY0658LkaI88WfTl1LcfXX4NQ2BmaBygp7n9WP4Olz_drql-HpPgmnh8bLmn=w1258-h944-no">
            <a:extLst>
              <a:ext uri="{FF2B5EF4-FFF2-40B4-BE49-F238E27FC236}">
                <a16:creationId xmlns:a16="http://schemas.microsoft.com/office/drawing/2014/main" xmlns="" id="{B28E9BE2-6ACE-40B7-8E5D-41751344E596}"/>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728564" y="3179763"/>
            <a:ext cx="3784710" cy="284003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lh3.googleusercontent.com/qIckgzz7LGOFUlNAXb6wkp_oA05EPkyM4eNQ-m2IjLAxeS6KVkiQMd3EHgETuR1PZL-qzjLtPLf2mzY7fXI-Xhz9BnFXS83RxbOcZ6UkvDxV_W1FXJ08mfddlKXGrdqFBHvXnw50h9L2tjWWOVB-AihnkrTGCHqFqA9KCOpWcmUbj-YEMbCxZv5e4PZ5ODkHySFedfTKNWkh7bnfLekmqexoal0Ffe1er9bxEL0LhpMLiaOguT8wKCydba1TqQkCgZDNPJJPqvDwUDFVPj4x-xq7JVjd_HSRzex18_6gKW9yh-eusH3mOk42NsFOKSHWK9vt3yiL6GsrES_lXNSrGLYHSC0sLEcIQTH9c9QhcPlZo33JPt4s-RdX7xzIEp8GaTeFbOq783Vq0CXG8Po2eu5uVBcw-gPsKYu53CBrA3DZbw8T6bkV2xVosnES8vdOdoeo5OQ219y-UBAHM3F1g8TikWHGnaC-tf9nSEsI4nYaLgipeGxNsPcZtmuHkmEhoOgTCT8R-JpY_U21dB-s0jE2_yMLT8Mmbup-dpYhn4tknXTEgRQwgsEF7lPD8U3A70W9Wwven5M3vN5KVUL-pMBTdc6Tc2d6EX_tnTcJhIUEeShaLoSDePZpQwQDmDeN=w708-h943-no">
            <a:extLst>
              <a:ext uri="{FF2B5EF4-FFF2-40B4-BE49-F238E27FC236}">
                <a16:creationId xmlns:a16="http://schemas.microsoft.com/office/drawing/2014/main" xmlns="" id="{874FCE60-4691-4F35-B563-97841FA5DC9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rot="16200000">
            <a:off x="2152315" y="2706171"/>
            <a:ext cx="2837530" cy="378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861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4B3F1F6-E17A-4DC4-B238-A309702952F2}"/>
              </a:ext>
            </a:extLst>
          </p:cNvPr>
          <p:cNvSpPr>
            <a:spLocks noGrp="1"/>
          </p:cNvSpPr>
          <p:nvPr>
            <p:ph type="title"/>
          </p:nvPr>
        </p:nvSpPr>
        <p:spPr>
          <a:xfrm>
            <a:off x="1154954" y="973668"/>
            <a:ext cx="9718258" cy="706964"/>
          </a:xfrm>
        </p:spPr>
        <p:txBody>
          <a:bodyPr/>
          <a:lstStyle/>
          <a:p>
            <a:r>
              <a:rPr lang="fr-FR" dirty="0"/>
              <a:t>Les ateliers aux différents espaces</a:t>
            </a:r>
          </a:p>
        </p:txBody>
      </p:sp>
      <p:sp>
        <p:nvSpPr>
          <p:cNvPr id="3" name="Espace réservé du texte 2">
            <a:extLst>
              <a:ext uri="{FF2B5EF4-FFF2-40B4-BE49-F238E27FC236}">
                <a16:creationId xmlns:a16="http://schemas.microsoft.com/office/drawing/2014/main" xmlns="" id="{0E33338E-4211-4C3E-B722-8A081A6B0BF6}"/>
              </a:ext>
            </a:extLst>
          </p:cNvPr>
          <p:cNvSpPr>
            <a:spLocks noGrp="1"/>
          </p:cNvSpPr>
          <p:nvPr>
            <p:ph type="body" idx="1"/>
          </p:nvPr>
        </p:nvSpPr>
        <p:spPr>
          <a:xfrm>
            <a:off x="1154954" y="2603500"/>
            <a:ext cx="9878917" cy="576262"/>
          </a:xfrm>
        </p:spPr>
        <p:txBody>
          <a:bodyPr/>
          <a:lstStyle/>
          <a:p>
            <a:pPr algn="ctr"/>
            <a:r>
              <a:rPr lang="fr-FR" dirty="0"/>
              <a:t>Espace formes et grandeurs</a:t>
            </a:r>
          </a:p>
        </p:txBody>
      </p:sp>
      <p:pic>
        <p:nvPicPr>
          <p:cNvPr id="13314" name="Picture 2" descr="https://lh3.googleusercontent.com/IkX-l764QZ2YB3zYmy5aAajstxCIuhxGml94FFa-fYkHsU7Gik1DD_WDHBArycgozZ_sW9BkTxSOmP-j93CPE3MJ2XOhfvvashYx_UbMMIoL5oAPPfhMXVqj7LUQy87j_1TPeD656HpBqbLoLMhzvy5EyeAjkJM3OCz-SWEcAhvolc3JEcKBnzKhc4MuXP_VtAhdzh9-FcRhrV9fUGvUGY3nq_wmvkFSZgq2tYy4jW0ZaeC2UGcym5qOtKeg6HKOFvus86M6H3sZhSSNOrvltpp-63Ks8LTFVGXO7SZbr7o-vQZl83_KyS46XVckG2bebhzFt8qk0TxopcVo7a2XycqjJw8E7WDNvGrDEERO47qBcwmjZrOvU4NJfVLr41JEaPFSmIrLZW3BId5UZhdCz3hvqWVymiUlpKN_ufLn3KPNdHVq5CG8Eq0DSTAgfWpWLqrP0Y16PUZZr2Q0s6qBlqwT1o5twfY8-gjl1-aICyJoLR3GQCeXCjwsUYiGE46Vgd7aZmxS1HaDNctmoCKxRd-EGP_9L34ZCK3lmahM1UNBQMnx1HbuXuLyNahXyb4vl_b_7yQF_zbZpQaqMIb2BHu8nR35qdcEfL8tPDKMs9k2RYLMIwB_GVv5pBU4k9mD=w1258-h944-no">
            <a:extLst>
              <a:ext uri="{FF2B5EF4-FFF2-40B4-BE49-F238E27FC236}">
                <a16:creationId xmlns:a16="http://schemas.microsoft.com/office/drawing/2014/main" xmlns="" id="{32B2997E-BFC6-4665-A148-22EA8821EED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75551" y="3179763"/>
            <a:ext cx="3784710" cy="284003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lh3.googleusercontent.com/Cke4b01iDwu2J38gQrOCc0O7yLWvnniWXgvgjkgr2MShEiaGiOyPjSpgVc4zmZUuindjaGZ1favqZqwlAK0tmsWmiP4X43D5voMq9j3WVboKHxGZ_hsJesUuMkTCD4iS74iNxCE83DjDomqR42lMkTCkEwhpIgsSS7IfWEzrwdZpJsai6TRDui4ho_vFIseGB-hMQYb_wv-UMM1RbnHUQC4KnED15dp0xVRSd8q-jV1pFESZQYiMdOivBxwj7PwsZsSkF7NHo4Lyn2RQnshhZEVcpN1elOhvkgXVcJHnF1AKv1QEbIT2pvV4hDbev7GYfMWDO8_4DUPW_iAiNp_Y39k_sxcRSABG-ajLTTdyJkKr3XvlfRIXoZ7BtBdAux87kKWSnV94-EEg7Rq16B33BSbDQIqGUmmOY7SJXcTUty2jIsFNnKXGI7awFoBnkjof6JB6U5yu-_2Y4jDLIuI-HgVOC9EIIAkwNe706nmAJF4YFxfFQ0sQ4RABYc04c26PArobCgMoJxBN5GDW3JtCBqF2yNSFSUiQbzMU7hdE7pQ6JDcbHhID3JeUR7vQR9DK_fXizpDzDV8a34STCbGevCgGFBjJ9StMHcN_5PrPHaCg_ayu3tnB-csEbU5wnBOZ=w931-h699-no"/>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726883" y="3179763"/>
            <a:ext cx="3788072" cy="284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275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C8348F1-DCBF-4673-9A11-D4F3A12DE6F8}"/>
              </a:ext>
            </a:extLst>
          </p:cNvPr>
          <p:cNvSpPr>
            <a:spLocks noGrp="1"/>
          </p:cNvSpPr>
          <p:nvPr>
            <p:ph type="title"/>
          </p:nvPr>
        </p:nvSpPr>
        <p:spPr>
          <a:xfrm>
            <a:off x="1154954" y="973668"/>
            <a:ext cx="9546242" cy="706964"/>
          </a:xfrm>
        </p:spPr>
        <p:txBody>
          <a:bodyPr/>
          <a:lstStyle/>
          <a:p>
            <a:r>
              <a:rPr lang="fr-FR" dirty="0"/>
              <a:t>Les ateliers aux différents espaces</a:t>
            </a:r>
          </a:p>
        </p:txBody>
      </p:sp>
      <p:sp>
        <p:nvSpPr>
          <p:cNvPr id="3" name="Espace réservé du texte 2">
            <a:extLst>
              <a:ext uri="{FF2B5EF4-FFF2-40B4-BE49-F238E27FC236}">
                <a16:creationId xmlns:a16="http://schemas.microsoft.com/office/drawing/2014/main" xmlns="" id="{7BDBBC8A-D1D5-441D-82F6-A6C0086AD020}"/>
              </a:ext>
            </a:extLst>
          </p:cNvPr>
          <p:cNvSpPr>
            <a:spLocks noGrp="1"/>
          </p:cNvSpPr>
          <p:nvPr>
            <p:ph type="body" idx="1"/>
          </p:nvPr>
        </p:nvSpPr>
        <p:spPr>
          <a:xfrm>
            <a:off x="1154954" y="2603500"/>
            <a:ext cx="9878917" cy="576262"/>
          </a:xfrm>
        </p:spPr>
        <p:txBody>
          <a:bodyPr/>
          <a:lstStyle/>
          <a:p>
            <a:pPr algn="ctr"/>
            <a:r>
              <a:rPr lang="fr-FR" dirty="0"/>
              <a:t>Espace construction</a:t>
            </a:r>
          </a:p>
        </p:txBody>
      </p:sp>
      <p:pic>
        <p:nvPicPr>
          <p:cNvPr id="15362" name="Picture 2" descr="https://lh3.googleusercontent.com/WB_ZScpZ5HBFlh0VpqWKvALWdut5qPdjt2h9udXaLsb15LbNZY1qywqjpeEB_tNXv7HFFHcGRmieAYOSMU0YPPVAc_sEqMbYS4koxXet5yn1glqLoZbiQYS-ssitTtHASDWv3K6tVnDhKe-UOTGSwZyC9j66jmAKoA8uWS-X_bSusf-kPFjQ4IpiZ25O3R75Jez-uFEX221cKhCsWlKd1GtFoyo2Eejl6982k7lLfcHAJGWGX4DtWP0VpZi9N3zXNG7QYEG3wYmEYCi1215kqFyzi5W9oK5dcph9H_RJpE99Qlh358EJuRJCDp35k6u4u1QF7cX3lIyuM_ST1t0ggyJaYQ_Cnb4pSEvIrU4jJbsWOJmqANkuD8hFvq92C2J1y7J61FKvgbmgBe2CiAdhKVekrskh4N6nN863o-3OlPST9mvDcpcefo5yVylNeafAiemqnepKG4vTSDwhOQYpJijivnvvDMdUoumPFm965sJDV80-X4H_FQXHtJyUrhiSchUURLd_O2tiuJCjn2rBzUX1D36wjdvV9UZhbDZot_sl3FDUeH06K1zmxB4uK69_n1InUN0ks8PKE6ncrCqAg0appudPRzhSKEZsNojxnHcOdRTtLLCQHnfkdsWC80mX=w1258-h944-no">
            <a:extLst>
              <a:ext uri="{FF2B5EF4-FFF2-40B4-BE49-F238E27FC236}">
                <a16:creationId xmlns:a16="http://schemas.microsoft.com/office/drawing/2014/main" xmlns="" id="{A390838A-C226-4652-A96C-9CA918AF097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75551" y="3179763"/>
            <a:ext cx="3784710" cy="284003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lh3.googleusercontent.com/jOzILDWqWpmHBPyXFEpLzaF0GCKy6ROrmCtHVkT84fNiwlsz70RzlJpFR3KaWcuLgnL8fzqEb0CT8pwB_nv-FrB2f33vS_el-fFX2y5PvWAxbM_wdOb4RQ0iTol--3jbrpgw7cV_fwxOvmIZQ4S38h6ExWX9lka3ViqvVIK-7vncQSxwq8fmjEQLN_DyTvL55Nw2__1fyT9f05Flw3tsiw97PF7xCFU7HuXlJGSwAi4pUn7w6wZrlcO7BEkwo9Cft9U-sxRl4krM1gTf5WvycDsSefp126IUyMGxBSj7D61jKAmDy4Km1MbmsupXOhUUCcroYQlkWVjDZUXt5ehRAAd4RMxVyr0ZNJiGZ5BWiHQlwS8Pl8M_bo-BW7r1rUwu3F-1bvwGme6T_DXiArooVI45voZOY-eop16RKshMwqVzHrti9rM2LO00hMMOpQZhIlDNvPxC_8zAdXKwVyewv2bz6Qkt3dahClu-fIbh7E0rnPBeSMIuDSC71vQdpn0XBeqB6JLCaUXxlgLWUJdCOrohAlMvtTxH4Krgq101e-937XKExXC5Nky4onaSF5ieqAKuF_Ajn7SXbqdolcEOimV4xj8qDghil1mIFd3XMWOD_SCOh9K2SIokhnSkJF4N=w931-h699-no"/>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726883" y="3179763"/>
            <a:ext cx="3788072" cy="284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018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D077245B-9CF1-4B2E-BB18-C3EA9A204855}"/>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3784051" y="232962"/>
            <a:ext cx="4623898" cy="63920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8579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7146DAA-7649-46BA-B38F-A4831F103311}"/>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3588010" y="97671"/>
            <a:ext cx="5015979" cy="66626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7858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23566DC3-EA96-4E6A-B1F4-F5740041450D}"/>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3964965" y="105920"/>
            <a:ext cx="4262070" cy="66461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75791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6C26EA70-43C6-4DE9-8085-7C7942FD38CD}"/>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4007135" y="244509"/>
            <a:ext cx="4177729" cy="63689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1865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48693107-1509-4774-A00C-7538FC6EA975}"/>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3988139" y="193089"/>
            <a:ext cx="4215722" cy="64718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6982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Projets de l’année</a:t>
            </a:r>
          </a:p>
        </p:txBody>
      </p:sp>
      <p:sp>
        <p:nvSpPr>
          <p:cNvPr id="3" name="Espace réservé du contenu 2"/>
          <p:cNvSpPr>
            <a:spLocks noGrp="1"/>
          </p:cNvSpPr>
          <p:nvPr>
            <p:ph idx="1"/>
          </p:nvPr>
        </p:nvSpPr>
        <p:spPr>
          <a:xfrm>
            <a:off x="1154954" y="2667699"/>
            <a:ext cx="9912114" cy="3670883"/>
          </a:xfrm>
        </p:spPr>
        <p:txBody>
          <a:bodyPr>
            <a:normAutofit fontScale="92500"/>
          </a:bodyPr>
          <a:lstStyle/>
          <a:p>
            <a:pPr algn="just"/>
            <a:r>
              <a:rPr lang="fr-FR" dirty="0"/>
              <a:t>Parcours Lectures</a:t>
            </a:r>
          </a:p>
          <a:p>
            <a:pPr algn="just"/>
            <a:r>
              <a:rPr lang="fr-FR" dirty="0"/>
              <a:t>Coin-Sciences : les ombres de la cour, le cycle du blé, le corps articulé, les bulbes, élevages de phasmes, de poussins, l’eau, le déplacement des animaux, les modes de reproduction des animaux, les petites bêtes, les objets qui roulent, l’électricité, l’odorat, …</a:t>
            </a:r>
          </a:p>
          <a:p>
            <a:pPr algn="just"/>
            <a:r>
              <a:rPr lang="fr-FR" dirty="0"/>
              <a:t>Natation (septembre à décembre) : réunion de présentation de l’activité – lundi 9 septembre, 19h</a:t>
            </a:r>
          </a:p>
          <a:p>
            <a:pPr algn="just"/>
            <a:r>
              <a:rPr lang="fr-FR" dirty="0"/>
              <a:t>Basket pour les Grands en janvier – février</a:t>
            </a:r>
          </a:p>
          <a:p>
            <a:pPr algn="just"/>
            <a:r>
              <a:rPr lang="fr-FR" dirty="0"/>
              <a:t>Classe verte du 29 mars au 2 avril</a:t>
            </a:r>
          </a:p>
          <a:p>
            <a:pPr lvl="1" algn="just"/>
            <a:r>
              <a:rPr lang="fr-FR" dirty="0"/>
              <a:t>environ 90€ à la charge des familles, dépense à prévoir dans le budget</a:t>
            </a:r>
          </a:p>
          <a:p>
            <a:pPr algn="just"/>
            <a:r>
              <a:rPr lang="fr-FR" dirty="0"/>
              <a:t>Patinage sur glace pour les Grands (avril à juin) : réunion de présentation </a:t>
            </a:r>
            <a:r>
              <a:rPr lang="fr-FR"/>
              <a:t>de l’activité</a:t>
            </a:r>
            <a:endParaRPr lang="fr-FR" dirty="0"/>
          </a:p>
        </p:txBody>
      </p:sp>
    </p:spTree>
    <p:extLst>
      <p:ext uri="{BB962C8B-B14F-4D97-AF65-F5344CB8AC3E}">
        <p14:creationId xmlns:p14="http://schemas.microsoft.com/office/powerpoint/2010/main" val="207088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1273074"/>
            <a:ext cx="8761413" cy="474806"/>
          </a:xfrm>
        </p:spPr>
        <p:txBody>
          <a:bodyPr/>
          <a:lstStyle/>
          <a:p>
            <a:r>
              <a:rPr lang="fr-FR" dirty="0"/>
              <a:t>Comment accompagner ou aider mon enfant ?</a:t>
            </a:r>
            <a:br>
              <a:rPr lang="fr-FR" dirty="0"/>
            </a:br>
            <a:endParaRPr lang="fr-FR" dirty="0"/>
          </a:p>
        </p:txBody>
      </p:sp>
      <p:sp>
        <p:nvSpPr>
          <p:cNvPr id="3" name="Espace réservé du contenu 2"/>
          <p:cNvSpPr>
            <a:spLocks noGrp="1"/>
          </p:cNvSpPr>
          <p:nvPr>
            <p:ph idx="1"/>
          </p:nvPr>
        </p:nvSpPr>
        <p:spPr>
          <a:xfrm>
            <a:off x="1154954" y="2603499"/>
            <a:ext cx="10157211" cy="3882141"/>
          </a:xfrm>
        </p:spPr>
        <p:txBody>
          <a:bodyPr>
            <a:normAutofit lnSpcReduction="10000"/>
          </a:bodyPr>
          <a:lstStyle/>
          <a:p>
            <a:r>
              <a:rPr lang="fr-FR" dirty="0"/>
              <a:t>Lire le blog </a:t>
            </a:r>
          </a:p>
          <a:p>
            <a:pPr lvl="1"/>
            <a:r>
              <a:rPr lang="fr-FR" dirty="0"/>
              <a:t>Réemployer le vocabulaire</a:t>
            </a:r>
          </a:p>
          <a:p>
            <a:pPr lvl="1"/>
            <a:r>
              <a:rPr lang="fr-FR" dirty="0"/>
              <a:t>Rubrique « Je joue à la maison »</a:t>
            </a:r>
          </a:p>
          <a:p>
            <a:endParaRPr lang="fr-FR" dirty="0"/>
          </a:p>
          <a:p>
            <a:r>
              <a:rPr lang="fr-FR" dirty="0"/>
              <a:t>Laisser votre enfant préparer la table, composer le numéro de téléphone, programmer la minuterie du micro-onde, appuyer sur les boutons de l’ascenseur…</a:t>
            </a:r>
          </a:p>
          <a:p>
            <a:pPr lvl="1"/>
            <a:endParaRPr lang="fr-FR" dirty="0"/>
          </a:p>
          <a:p>
            <a:r>
              <a:rPr lang="fr-FR" dirty="0"/>
              <a:t>Jouer avec votre enfant</a:t>
            </a:r>
          </a:p>
          <a:p>
            <a:pPr lvl="1"/>
            <a:r>
              <a:rPr lang="fr-FR" dirty="0"/>
              <a:t>Aux jeux prêtés par les enseignantes</a:t>
            </a:r>
          </a:p>
          <a:p>
            <a:pPr lvl="1"/>
            <a:r>
              <a:rPr lang="fr-FR" dirty="0"/>
              <a:t>Les indispensables : Jeux de 52 cartes, jeu de domino, jeu de parcours (oie, petits chevaux, échelles, …)</a:t>
            </a:r>
          </a:p>
          <a:p>
            <a:pPr lvl="1"/>
            <a:endParaRPr lang="fr-FR" dirty="0"/>
          </a:p>
          <a:p>
            <a:pPr lvl="1"/>
            <a:endParaRPr lang="fr-FR" dirty="0"/>
          </a:p>
          <a:p>
            <a:endParaRPr lang="fr-FR" dirty="0"/>
          </a:p>
        </p:txBody>
      </p:sp>
    </p:spTree>
    <p:extLst>
      <p:ext uri="{BB962C8B-B14F-4D97-AF65-F5344CB8AC3E}">
        <p14:creationId xmlns:p14="http://schemas.microsoft.com/office/powerpoint/2010/main" val="209322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1278542"/>
            <a:ext cx="8761413" cy="402090"/>
          </a:xfrm>
        </p:spPr>
        <p:txBody>
          <a:bodyPr/>
          <a:lstStyle/>
          <a:p>
            <a:r>
              <a:rPr lang="fr-FR" dirty="0"/>
              <a:t>Vous avez la parole . . .</a:t>
            </a:r>
            <a:br>
              <a:rPr lang="fr-FR" dirty="0"/>
            </a:br>
            <a:endParaRPr lang="fr-FR" dirty="0"/>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969437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028203F-5A9F-4427-A72E-71C61DC79A47}"/>
              </a:ext>
            </a:extLst>
          </p:cNvPr>
          <p:cNvSpPr>
            <a:spLocks noGrp="1"/>
          </p:cNvSpPr>
          <p:nvPr>
            <p:ph type="title"/>
          </p:nvPr>
        </p:nvSpPr>
        <p:spPr/>
        <p:txBody>
          <a:bodyPr/>
          <a:lstStyle/>
          <a:p>
            <a:r>
              <a:rPr lang="fr-FR" dirty="0"/>
              <a:t>L’accueil (8h10 – 8h30)</a:t>
            </a:r>
          </a:p>
        </p:txBody>
      </p:sp>
      <p:sp>
        <p:nvSpPr>
          <p:cNvPr id="3" name="Espace réservé du texte 2">
            <a:extLst>
              <a:ext uri="{FF2B5EF4-FFF2-40B4-BE49-F238E27FC236}">
                <a16:creationId xmlns:a16="http://schemas.microsoft.com/office/drawing/2014/main" xmlns="" id="{7C6178FD-0EAE-4645-9217-F08466B10373}"/>
              </a:ext>
            </a:extLst>
          </p:cNvPr>
          <p:cNvSpPr>
            <a:spLocks noGrp="1"/>
          </p:cNvSpPr>
          <p:nvPr>
            <p:ph type="body" idx="1"/>
          </p:nvPr>
        </p:nvSpPr>
        <p:spPr>
          <a:xfrm>
            <a:off x="1154954" y="2603500"/>
            <a:ext cx="9878917" cy="576262"/>
          </a:xfrm>
        </p:spPr>
        <p:txBody>
          <a:bodyPr/>
          <a:lstStyle/>
          <a:p>
            <a:pPr algn="ctr"/>
            <a:r>
              <a:rPr lang="fr-FR" dirty="0"/>
              <a:t>Petit déjeuner</a:t>
            </a:r>
          </a:p>
        </p:txBody>
      </p:sp>
      <p:pic>
        <p:nvPicPr>
          <p:cNvPr id="4098" name="Picture 2" descr="https://lh3.googleusercontent.com/XkjOS3TFXyaSlLO2kkHsTjbYHQwxOmNndzD5n687X9GpDdN5p9PuB7X5vrgjIz79Wx6jsB7ZXrT_ji9FDn_e-WfpIcIdykQYaoTa1Kf_JyNK8xU5EcmA1DEa8bHajbdGAjmSdnu02R-j_sAMc8cEyz5UL8MBYfevzxj9JHYC2B0jpw3kaDzK4frPx_oYZoeFknNLxmb1hnqV6kssnohT92ZIp7bzuhQsipHcseMIZjv8CXTplx-MoWpmcSGBmTEWKbSN8leQj38-hvwNQfaVg_u1waplDhBxEOisU75UPbPnlnj_l0lFMakw7HjX51F8ZmEZ4XVOGKZ97yQ-iT4lzM6pZmbsuvNQwfwgOiaaKaULhbPvGHBtbwd_UuMr8Y_QusXJCoT1S7968dQVtdTmxoUl2hzjj8RY93_u4zMb-VUhwlgsGQHByNvHuRbu3ygQdSxigoH3TWKB6ZmSzO6HK1pTZ7CXZD1xoch6Mxb8jYSI9oe7Vz0U7ID64HTHJXTZ4eYHtoKe-kGYOpSaRSsjtSjnC7rwvsE1F-j12HP_1is6VtG9LSM2X3D97Df6Hl4UGUzIqH-qTakzR-cRw63cnAfLjst1KXDhuF-61F2FjUu9sqBpaDvOY_rM4OaG4dac=w1258-h944-no">
            <a:extLst>
              <a:ext uri="{FF2B5EF4-FFF2-40B4-BE49-F238E27FC236}">
                <a16:creationId xmlns:a16="http://schemas.microsoft.com/office/drawing/2014/main" xmlns="" id="{5DE97D79-0B8D-4D43-B292-4AD1C6F5E9C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202057" y="3376569"/>
            <a:ext cx="3784710" cy="284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42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4954" y="973668"/>
            <a:ext cx="9878917" cy="706964"/>
          </a:xfrm>
        </p:spPr>
        <p:txBody>
          <a:bodyPr/>
          <a:lstStyle/>
          <a:p>
            <a:r>
              <a:rPr lang="fr-FR" dirty="0"/>
              <a:t>Espace rituels (dates, météo et absents)</a:t>
            </a:r>
          </a:p>
        </p:txBody>
      </p:sp>
      <p:pic>
        <p:nvPicPr>
          <p:cNvPr id="9" name="Espace réservé du contenu 8"/>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208713" y="3361081"/>
            <a:ext cx="4824412" cy="2477400"/>
          </a:xfrm>
        </p:spPr>
      </p:pic>
      <p:pic>
        <p:nvPicPr>
          <p:cNvPr id="10" name="Espace réservé du contenu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55700" y="3124201"/>
            <a:ext cx="4824413" cy="2803436"/>
          </a:xfrm>
        </p:spPr>
      </p:pic>
    </p:spTree>
    <p:extLst>
      <p:ext uri="{BB962C8B-B14F-4D97-AF65-F5344CB8AC3E}">
        <p14:creationId xmlns:p14="http://schemas.microsoft.com/office/powerpoint/2010/main" val="177652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L’accueil (8h10 – 8h30)</a:t>
            </a:r>
          </a:p>
        </p:txBody>
      </p:sp>
      <p:sp>
        <p:nvSpPr>
          <p:cNvPr id="3" name="Espace réservé du texte 2"/>
          <p:cNvSpPr>
            <a:spLocks noGrp="1"/>
          </p:cNvSpPr>
          <p:nvPr>
            <p:ph type="body" idx="1"/>
          </p:nvPr>
        </p:nvSpPr>
        <p:spPr>
          <a:xfrm>
            <a:off x="1154954" y="2603500"/>
            <a:ext cx="9878171" cy="576262"/>
          </a:xfrm>
        </p:spPr>
        <p:txBody>
          <a:bodyPr/>
          <a:lstStyle/>
          <a:p>
            <a:pPr algn="ctr"/>
            <a:r>
              <a:rPr lang="fr-FR" dirty="0"/>
              <a:t>Jeux libres aux tables</a:t>
            </a:r>
          </a:p>
        </p:txBody>
      </p:sp>
      <p:pic>
        <p:nvPicPr>
          <p:cNvPr id="3074" name="Picture 2" descr="https://lh3.googleusercontent.com/3WRaJg73WVaQaIU2ecwUGHYX9AzQQfWltfYNFgWa71SOwf9XdDcE5lfiiiLYbNMBztsXJXJRSOWLUkiDapLH4j1N3KDs9-3nC-h7uOOtFPqAwoM2ThuEfMKRJCeVSRdEpqGEjxeeLs4z7nZPw2ckOcJ-nv-3AQaHZxA92w6zQHq_wT8Uxer77dcz_oIJK-QZwOcA9tJPB6f-P2oEq-NxTi-7JB1JgN_PdZm6wBdLK3nl-YyuwwhpsIJl0dIU7LZNY7JP2NB3Hxxzlfa6fpot-c7Y0HwYXnEh8HPrb8KyO2sFTbswaza0BpxTNQEWqSNqJDXLkoYgBLY72NpjQ1CtGSz4m7zJp8gWM2nttSolKRzYqNjrTw1g9rFMbEmzGlBhdUvEaALLS6AsB7UxDmHheaKrZ8MVqCd-rjYOPmWSaL-_BpION1UDZSqwI6ZfcJYYgjAO6P1q3uVVuU3MVKqLPRMMlaivj_AL1MRi-iDT2Hlj-SZjDOmYUK6azeNv9uwmFhwniFsndbzPzRkqwTjXEa_GEaYigEqjzPb1nwZIIp2MT_rzJXi99H4ElqrSVuRctX1XPpNysFJGXNYu0a-oAenPJKlbqLhEJt9F4zwKbsg1hsIqDjr8lO0ApxJZyOPR=w1258-h944-no">
            <a:extLst>
              <a:ext uri="{FF2B5EF4-FFF2-40B4-BE49-F238E27FC236}">
                <a16:creationId xmlns:a16="http://schemas.microsoft.com/office/drawing/2014/main" xmlns="" id="{310F0B0A-C857-4548-AB17-D6BA1BF3920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75551" y="3179763"/>
            <a:ext cx="3784710" cy="28400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3.googleusercontent.com/9gMqT4RbKvX_YftVV--22t2fTb2jMFi8UMAE6UckQuS0C4VBT7KFPjpZv7DxbHVsluypZeKX1Ak7vY7Jar93PzMMw_PmB8jdz6TZ0TghvAdH1meXSKIPz4a61vt_j2aZxDW0EmLiT2HD27RP66wGx3JUhEdpq5hN9k7XDhX6GBUp8RWN3_-02wk-euNaMAyJC5pqknocqghlvC-NmEK6EukYCEzbLT5Qgl243D6XvJWDXl523zVp9dPQrP0YG_OGTU6aoKgGL3Kh08KGXo5GUUVN-ILaJCb-dngJzpjrDRg6PpDfMnfdNBZKaEOvqoE-LXpGmgRrwkskaLzj0Znfm1HIEQ74M2I-8iDFTVfxGMzZGh9ODzt6uwrdBBreduhpGC4czt9bfbdLQbgdp3BS7OrXuG1MLRn9yxcXaP7iBSCUyd30QE47YkLDOWlXZYKsfrMGmBNV0xQaLFMG6V88jZvAZrmNE5HDmF3oiHtQXH83F7jF-FqjcatWFBhzDMECPOn0GRkCUvM1zuHT3vg7jLc1hnYeyeptjdnNxdOY9vdmqIOpbDNI5teg9J_HTkIU6FlkobuMKuleoGPpynPExLQpSCvaLL4DEtX8zu73fmhTHuKbXo5saFBeT2GsxqZp=w1258-h944-no">
            <a:extLst>
              <a:ext uri="{FF2B5EF4-FFF2-40B4-BE49-F238E27FC236}">
                <a16:creationId xmlns:a16="http://schemas.microsoft.com/office/drawing/2014/main" xmlns="" id="{4DD85096-22F7-40AC-8908-0B665E4B4D7A}"/>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728564" y="3179763"/>
            <a:ext cx="3784710" cy="284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600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L’accueil (8h10 – 8h30)</a:t>
            </a:r>
          </a:p>
        </p:txBody>
      </p:sp>
      <p:sp>
        <p:nvSpPr>
          <p:cNvPr id="3" name="Espace réservé du texte 2"/>
          <p:cNvSpPr>
            <a:spLocks noGrp="1"/>
          </p:cNvSpPr>
          <p:nvPr>
            <p:ph type="body" idx="1"/>
          </p:nvPr>
        </p:nvSpPr>
        <p:spPr>
          <a:xfrm>
            <a:off x="1154954" y="2362874"/>
            <a:ext cx="9878171" cy="404602"/>
          </a:xfrm>
        </p:spPr>
        <p:txBody>
          <a:bodyPr/>
          <a:lstStyle/>
          <a:p>
            <a:pPr algn="ctr"/>
            <a:r>
              <a:rPr lang="fr-FR" dirty="0"/>
              <a:t>Jeux aux différents coins</a:t>
            </a:r>
          </a:p>
        </p:txBody>
      </p:sp>
      <p:sp>
        <p:nvSpPr>
          <p:cNvPr id="5" name="Espace réservé du texte 4"/>
          <p:cNvSpPr>
            <a:spLocks noGrp="1"/>
          </p:cNvSpPr>
          <p:nvPr>
            <p:ph type="body" sz="quarter" idx="3"/>
          </p:nvPr>
        </p:nvSpPr>
        <p:spPr>
          <a:xfrm>
            <a:off x="1154954" y="2603500"/>
            <a:ext cx="9878917" cy="576262"/>
          </a:xfrm>
        </p:spPr>
        <p:txBody>
          <a:bodyPr/>
          <a:lstStyle/>
          <a:p>
            <a:pPr algn="ctr"/>
            <a:r>
              <a:rPr lang="fr-FR" dirty="0"/>
              <a:t>Cuisine                                              Poupée</a:t>
            </a:r>
          </a:p>
        </p:txBody>
      </p:sp>
      <p:sp>
        <p:nvSpPr>
          <p:cNvPr id="7" name="Espace réservé du contenu 6"/>
          <p:cNvSpPr>
            <a:spLocks noGrp="1"/>
          </p:cNvSpPr>
          <p:nvPr>
            <p:ph sz="quarter" idx="4"/>
          </p:nvPr>
        </p:nvSpPr>
        <p:spPr/>
        <p:txBody>
          <a:bodyPr/>
          <a:lstStyle/>
          <a:p>
            <a:endParaRPr lang="fr-FR"/>
          </a:p>
        </p:txBody>
      </p:sp>
      <p:pic>
        <p:nvPicPr>
          <p:cNvPr id="5122" name="Picture 2" descr="https://lh3.googleusercontent.com/FD1VaF4jtLfsHIaqWOVE-lmnWwDRkXx3kaGOUXdMz-wjRfcbboSpZZszHbmZS9Uy6jGZAMdlkwW_FUyrj6O3vJvmNfaDlV19i3SrJsP-GWcaOasAEdKYg82-1wZ_Rgf83jtKuz-RFK7IE2kiAIjhHr8SgA9TeIOMNiQlRneIgL_0VMmHfr8owTO7nLMFonxKvnVK7LGKMwmg9QHugLXlkq8mtCkvEMNOuoXx5g9mdZaRNy4gpiSsC2AEojjN3cTbdMSyjzV6xxWMyH6Fo8-0DV07cl7SaHAwK0K5gl2-shxpF9UzM7lPi2h-7mv-drdVdwo9N6nYV6xzprzeHM3Fa8UkIOeTL5YcggBeO0e2T6PeVvU8cjLub5NFE7HI-fT89ULh2pfNYW5-UGBIQNW3wVWPZGDhPxpL2lftBaFeb-OVx5cvvNmO6RJ-kGJUJFzepfEgQWv-3tmCllkp_TssnZPnn-gwqo9xk2y90pO9nB-ueCvEuNmvJwN-vYA494dgXojGvErgXeYlpi9wLZxmI1i3AMbzXD2PHOIfuqPWu5i-atWBkdlZkg2IJyWAzV74OU5NBsDaCq_zTguHNEjSK1pSa7W2s1kWsnQfdQntr5RCKoMuOrw-VnlDzPSlAvSk=w1258-h944-no">
            <a:extLst>
              <a:ext uri="{FF2B5EF4-FFF2-40B4-BE49-F238E27FC236}">
                <a16:creationId xmlns:a16="http://schemas.microsoft.com/office/drawing/2014/main" xmlns="" id="{B20E2FA5-6A94-4C03-B3B0-52209E30C2C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75551" y="3179763"/>
            <a:ext cx="3784710" cy="284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23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L’accueil (8h10 – 8h30)</a:t>
            </a:r>
          </a:p>
        </p:txBody>
      </p:sp>
      <p:sp>
        <p:nvSpPr>
          <p:cNvPr id="3" name="Espace réservé du texte 2"/>
          <p:cNvSpPr>
            <a:spLocks noGrp="1"/>
          </p:cNvSpPr>
          <p:nvPr>
            <p:ph type="body" idx="1"/>
          </p:nvPr>
        </p:nvSpPr>
        <p:spPr/>
        <p:txBody>
          <a:bodyPr/>
          <a:lstStyle/>
          <a:p>
            <a:pPr algn="ctr"/>
            <a:r>
              <a:rPr lang="fr-FR" dirty="0"/>
              <a:t>Ordinateur</a:t>
            </a:r>
          </a:p>
        </p:txBody>
      </p:sp>
      <p:sp>
        <p:nvSpPr>
          <p:cNvPr id="5" name="Espace réservé du texte 4"/>
          <p:cNvSpPr>
            <a:spLocks noGrp="1"/>
          </p:cNvSpPr>
          <p:nvPr>
            <p:ph type="body" sz="quarter" idx="3"/>
          </p:nvPr>
        </p:nvSpPr>
        <p:spPr/>
        <p:txBody>
          <a:bodyPr/>
          <a:lstStyle/>
          <a:p>
            <a:pPr algn="ctr"/>
            <a:r>
              <a:rPr lang="fr-FR" dirty="0"/>
              <a:t>Construction</a:t>
            </a:r>
          </a:p>
        </p:txBody>
      </p:sp>
      <p:pic>
        <p:nvPicPr>
          <p:cNvPr id="6146" name="Picture 2" descr="https://lh3.googleusercontent.com/KrnE8Q7HmuL33ssB9RcRGgMJDpnyhkxq3EUtlTlwjUSsQRCzYo5k3sce0KW_sCnFFbglX71VzCOy3USbeVoS56_o9NyenvYZ7tcnuvhj75H8SO0ElDZnkoqbw6Bw4iB_czSW6hRvBUarNHJX3l1RX6v45KKPAjHVGpcb8pzomLNXltkgUPE_1TkvJUKpjQKackwwQ2i2rLztDbVlF_Ye1H8uIscGNvu_kg1lXYpmegyQOBT0T3LAucAsRcQCBcrFAdCCyqWKJXvWD24UnM8dIRGOVPggj2ynOvM4dKB4shdPxc2RvtRUmfoLEUj-s6vRgniOcb4rMqWlti1oVWB2Db1kHgn56JwVLsBH7GQbsBUoH4-wwex7RQEcH83Ka4KbgehGg69Gkqgd3QXLE5LygkzusBmOsKqFAcuzteMNOpLEc0U6ojL96eeOZo6ApE05h3zy1_XDP7-2wn2sYx6xESXVVrEHZIaIeh5WxrH1cYAQLUKKuHIW1mDdK1_CpyECEDouPjURkGAQg0iCgrXEADt66ad-5XofPxYhWsuURPWM_5M2_9xPcFDjEx7IiVH2SYw3uD2-gqsxGClg6DAGU_QrQqMKXMMg8BG7KU4vEz1hf3QMftsAs0tRtFkZzWvQ=w1258-h944-no">
            <a:extLst>
              <a:ext uri="{FF2B5EF4-FFF2-40B4-BE49-F238E27FC236}">
                <a16:creationId xmlns:a16="http://schemas.microsoft.com/office/drawing/2014/main" xmlns="" id="{FF1F46EB-08BD-4B7F-A8A4-4511DC79FAA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75551" y="3179763"/>
            <a:ext cx="3784710" cy="284003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lh3.googleusercontent.com/UMcy4d0i00x3_0oXSKO_YgKuC2MxwdWz_u6TYeBRppWzs54nBFAzyywi5wsN3gWZiXeifvBcZRf-GUypa6M27tvx5S-w4-yBygVN3zwUPOkeljyHbpUyUlReFqTEEcz5glod-GCxEReyEAO7kpnJnNrPbkZw5OaIN7HyiHyGF-Mh0kEDUI3Yx6-cNWk1DL94Poupv8BCerxqMOaefCbQ_KtmfOMS-aQ8rGc6BeZpSSP9_vNCJzDJBW0ggviQ5kAlWqGy6wQW9N1cJR-yXxJTqr-GagB2SHsgEV5Bh5bryAf7c2rkR_wcZD7xTOYtX4D6ufMJZZefOSTvpZslTOdM7qVZdUdykLdE-OTsI8BFVD_A5FcOHJjVfOBewM2hUYehKAdiL4reuQ05pgGam7V8ithwjlBhnl6sjUk5LQl1-3Fs4fz-GtJVKXo15qJqQmYK3FrZz5AXUe2qgAj1rEU-SxOT4Myd1RdXszW0bI4NvpFht2dcc6UAp1C3ctrLqyPpyo3t9Np1wbCG7eieFhBLW1BL8-eB_sd64NGJPexBwiUSwPaCQnq4T8NmBaenfuRrM12AwfOwIY-6Bv-0LDGrexEStoNcXLk-H9AfiOCo1F1Evy1Rt2pA6rcLjry6u3j3=w1258-h944-no">
            <a:extLst>
              <a:ext uri="{FF2B5EF4-FFF2-40B4-BE49-F238E27FC236}">
                <a16:creationId xmlns:a16="http://schemas.microsoft.com/office/drawing/2014/main" xmlns="" id="{7564BD3B-61F2-48D3-972A-024044C5EA1E}"/>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728564" y="3179763"/>
            <a:ext cx="3784710" cy="284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5976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rection Ion">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8744</TotalTime>
  <Words>1052</Words>
  <Application>Microsoft Office PowerPoint</Application>
  <PresentationFormat>Grand écran</PresentationFormat>
  <Paragraphs>175</Paragraphs>
  <Slides>46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46</vt:i4>
      </vt:variant>
    </vt:vector>
  </HeadingPairs>
  <TitlesOfParts>
    <vt:vector size="50" baseType="lpstr">
      <vt:lpstr>Arial</vt:lpstr>
      <vt:lpstr>Century Gothic</vt:lpstr>
      <vt:lpstr>Wingdings 3</vt:lpstr>
      <vt:lpstr>Direction Ion</vt:lpstr>
      <vt:lpstr>Classe 1 des Petits et des Grands</vt:lpstr>
      <vt:lpstr>Déroulement de la réunion</vt:lpstr>
      <vt:lpstr>Présentation PowerPoint</vt:lpstr>
      <vt:lpstr>Présentation PowerPoint</vt:lpstr>
      <vt:lpstr>L’accueil (8h10 – 8h30)</vt:lpstr>
      <vt:lpstr>Espace rituels (dates, météo et absents)</vt:lpstr>
      <vt:lpstr>L’accueil (8h10 – 8h30)</vt:lpstr>
      <vt:lpstr>L’accueil (8h10 – 8h30)</vt:lpstr>
      <vt:lpstr>L’accueil (8h10 – 8h30)</vt:lpstr>
      <vt:lpstr>L’accueil (8h10 – 8h30)</vt:lpstr>
      <vt:lpstr>Agir, s’exprimer, comprendre à travers les activités artistiques : Univers Sonores  (8h50 -9h10)</vt:lpstr>
      <vt:lpstr>Ateliers (9h10 -9h50)</vt:lpstr>
      <vt:lpstr>Les ateliers d’apprentissages des PS</vt:lpstr>
      <vt:lpstr>Les ateliers d’apprentissages des PS</vt:lpstr>
      <vt:lpstr>Les ateliers d’apprentissages des PS</vt:lpstr>
      <vt:lpstr>Parcours Lectures (9h50 – 10h20)</vt:lpstr>
      <vt:lpstr>Habillage et Récréation (10h20 – 10h55)</vt:lpstr>
      <vt:lpstr>Agir, s’exprimer, comprendre à travers les activités physiques (10h55 – 11h25)</vt:lpstr>
      <vt:lpstr>Chansons, comptines ou lectures (11h25 – 11h30) Fin de la matinée</vt:lpstr>
      <vt:lpstr>Bon appétit !</vt:lpstr>
      <vt:lpstr>Sieste ou temps calme de PS  (13h25 -14 h / jusqu’au réveil) </vt:lpstr>
      <vt:lpstr>Temps calme de GS (13h25 – 13h45)</vt:lpstr>
      <vt:lpstr>Construire les premiers outils pour structurer sa pensée : Rituels mathématiques (13h45 – 14h05)</vt:lpstr>
      <vt:lpstr>Le langage dans toutes ses dimensions : Réfléchir sur la langue et acquérir une conscience phonologique (14h05 – 14h25)</vt:lpstr>
      <vt:lpstr>Les ateliers d’apprentissages des GS (14h25 – 15h15)</vt:lpstr>
      <vt:lpstr>Les ateliers d’apprentissages des GS (14h25 – 15h15)</vt:lpstr>
      <vt:lpstr>Récréation (15h15 – 15h45)</vt:lpstr>
      <vt:lpstr>Le langage dans toutes ses dimensions : Allemand (15h45-16h05)</vt:lpstr>
      <vt:lpstr>Chansons, comptines ou lectures (16h05 – 16h15)</vt:lpstr>
      <vt:lpstr>Présentation PowerPoint</vt:lpstr>
      <vt:lpstr>Les ateliers aux différents espaces</vt:lpstr>
      <vt:lpstr>Les ateliers aux différents espaces</vt:lpstr>
      <vt:lpstr>Les ateliers aux différents espaces</vt:lpstr>
      <vt:lpstr>Les ateliers aux différents espaces</vt:lpstr>
      <vt:lpstr>Les ateliers aux différents espaces</vt:lpstr>
      <vt:lpstr>Les ateliers aux différents espaces</vt:lpstr>
      <vt:lpstr>Les ateliers aux différents espaces</vt:lpstr>
      <vt:lpstr>Les ateliers aux différents espaces</vt:lpstr>
      <vt:lpstr>Les ateliers aux différents espaces</vt:lpstr>
      <vt:lpstr>Présentation PowerPoint</vt:lpstr>
      <vt:lpstr>Présentation PowerPoint</vt:lpstr>
      <vt:lpstr>Présentation PowerPoint</vt:lpstr>
      <vt:lpstr>Présentation PowerPoint</vt:lpstr>
      <vt:lpstr>Les Projets de l’année</vt:lpstr>
      <vt:lpstr>Comment accompagner ou aider mon enfant ? </vt:lpstr>
      <vt:lpstr>Vous avez la parole . .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Classe 1 des Petits et des Grands</dc:title>
  <dc:creator>Marilyne</dc:creator>
  <cp:lastModifiedBy>Admin</cp:lastModifiedBy>
  <cp:revision>93</cp:revision>
  <dcterms:created xsi:type="dcterms:W3CDTF">2016-09-09T12:26:45Z</dcterms:created>
  <dcterms:modified xsi:type="dcterms:W3CDTF">2019-09-05T15:08:27Z</dcterms:modified>
</cp:coreProperties>
</file>