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88" r:id="rId4"/>
    <p:sldId id="258" r:id="rId5"/>
    <p:sldId id="262" r:id="rId6"/>
    <p:sldId id="291" r:id="rId7"/>
    <p:sldId id="284" r:id="rId8"/>
    <p:sldId id="264" r:id="rId9"/>
    <p:sldId id="279" r:id="rId10"/>
    <p:sldId id="280" r:id="rId11"/>
    <p:sldId id="287" r:id="rId12"/>
    <p:sldId id="289" r:id="rId13"/>
    <p:sldId id="281" r:id="rId14"/>
    <p:sldId id="285" r:id="rId15"/>
    <p:sldId id="292" r:id="rId16"/>
    <p:sldId id="290" r:id="rId17"/>
    <p:sldId id="261" r:id="rId18"/>
    <p:sldId id="268" r:id="rId19"/>
    <p:sldId id="260" r:id="rId20"/>
    <p:sldId id="293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3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40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95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500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80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22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63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63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86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28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8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000"/>
                    </a14:imgEffect>
                    <a14:imgEffect>
                      <a14:saturation sat="1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98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8342C21-A2AA-4353-9895-86AB5743599D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EA8B02D-5861-42AD-957A-0DFA7DB0804B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MnFEEtNPjaMUGJRUnJU9KfD_EtGI6oCvA9iDLg4-YkUBKow/viewform?usp=pp_ur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13808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Réunion d’information</a:t>
            </a:r>
          </a:p>
          <a:p>
            <a:pPr algn="ctr"/>
            <a:r>
              <a:rPr lang="fr-FR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cycle « Natation »</a:t>
            </a:r>
            <a:endParaRPr lang="fr-FR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95836" y="414908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Lundi 4 mars 2019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791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2" t="18878" r="28718" b="9902"/>
          <a:stretch/>
        </p:blipFill>
        <p:spPr bwMode="auto">
          <a:xfrm>
            <a:off x="0" y="-1"/>
            <a:ext cx="9203950" cy="705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1800" y="836712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aventures des souris :</a:t>
            </a:r>
          </a:p>
          <a:p>
            <a:pPr algn="ctr"/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Titeplage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Grandbassin =&gt;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Hautecascade </a:t>
            </a:r>
          </a:p>
        </p:txBody>
      </p:sp>
    </p:spTree>
    <p:extLst>
      <p:ext uri="{BB962C8B-B14F-4D97-AF65-F5344CB8AC3E}">
        <p14:creationId xmlns:p14="http://schemas.microsoft.com/office/powerpoint/2010/main" val="41269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0" t="29477" r="25736" b="19245"/>
          <a:stretch/>
        </p:blipFill>
        <p:spPr bwMode="auto">
          <a:xfrm>
            <a:off x="0" y="836712"/>
            <a:ext cx="9144000" cy="531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5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7" t="29742" r="24391" b="22845"/>
          <a:stretch/>
        </p:blipFill>
        <p:spPr bwMode="auto">
          <a:xfrm>
            <a:off x="0" y="1052736"/>
            <a:ext cx="91440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8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8" t="32759" r="25602" b="14870"/>
          <a:stretch/>
        </p:blipFill>
        <p:spPr bwMode="auto">
          <a:xfrm>
            <a:off x="0" y="764704"/>
            <a:ext cx="91440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7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9589" y="510822"/>
            <a:ext cx="4544899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ateliers avec </a:t>
            </a:r>
            <a:r>
              <a:rPr lang="fr-FR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adultes référents</a:t>
            </a:r>
            <a:endParaRPr lang="fr-FR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361" r="1278" b="7215"/>
          <a:stretch/>
        </p:blipFill>
        <p:spPr>
          <a:xfrm>
            <a:off x="251520" y="237029"/>
            <a:ext cx="8730773" cy="643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797803"/>
            <a:ext cx="40221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FORMATION DES GROUPES</a:t>
            </a:r>
            <a:endParaRPr lang="fr-FR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Résultat de recherche d'images pour &quot;jour de piscine livr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 b="4891"/>
          <a:stretch/>
        </p:blipFill>
        <p:spPr bwMode="auto">
          <a:xfrm>
            <a:off x="0" y="3653453"/>
            <a:ext cx="9144000" cy="32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91780" y="232971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Via un formulaire en ligne</a:t>
            </a: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4" y="4634928"/>
            <a:ext cx="2078478" cy="14687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61" y="2490967"/>
            <a:ext cx="2241809" cy="15841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328771"/>
            <a:ext cx="2372165" cy="167629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8462">
            <a:off x="6730869" y="4413599"/>
            <a:ext cx="2305627" cy="162927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1520" y="1312153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- 8 groupes d’élèves de niveau à peu près équivalent.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- Une couleur de bonnet de bain par groupe associé à un animal marin.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97" y="4422705"/>
            <a:ext cx="2058395" cy="14545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70" y="2515953"/>
            <a:ext cx="2376264" cy="16791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0" y="2442429"/>
            <a:ext cx="2234902" cy="1579295"/>
          </a:xfrm>
          <a:prstGeom prst="rect">
            <a:avLst/>
          </a:prstGeom>
        </p:spPr>
      </p:pic>
      <p:pic>
        <p:nvPicPr>
          <p:cNvPr id="12" name="Picture 2" descr="C:\Users\Morgane.000\Downloads\Baleine_Gr_Gris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9469" y="4455299"/>
            <a:ext cx="2518795" cy="192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5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1412776"/>
            <a:ext cx="86409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classe avant la première séance :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Comment se déshabiller ? (dans quel ordre avec des images séquentielles)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Comment ranger ses habits 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Mettre ses chaussettes puis ses chaussures en autonomie.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Essayer un bonnet de bain.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436510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classe sur toute la période du cycle natation 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Lecture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d’albums de littérature de jeunesse sur le thème de la piscine.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Expériences en lien avec l’eau et le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souffle.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Création de marottes (Lola, Têtenlère , Pensatou) et théâtre de table.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livre jour de piscin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12191" r="3906" b="11499"/>
          <a:stretch/>
        </p:blipFill>
        <p:spPr bwMode="auto">
          <a:xfrm>
            <a:off x="251520" y="1967087"/>
            <a:ext cx="2522313" cy="207980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 de recherche d'images pour &quot;simon piscin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153" y="1967087"/>
            <a:ext cx="1673268" cy="207980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ésultat de recherche d'images pour &quot;la piscine livre enfant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44845"/>
            <a:ext cx="2208204" cy="220820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ésultat de recherche d'images pour &quot;livre la piscine audrey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t="4571" r="4767" b="6088"/>
          <a:stretch/>
        </p:blipFill>
        <p:spPr bwMode="auto">
          <a:xfrm>
            <a:off x="6744102" y="4244846"/>
            <a:ext cx="2220386" cy="220849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a pisc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757" y="1967087"/>
            <a:ext cx="2079801" cy="207980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ésultat de recherche d'images pour &quot;doc piscine enfant livre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44" y="4244845"/>
            <a:ext cx="1966464" cy="220849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ésultat de recherche d'images pour &quot;j'veux pas y aller piscine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44845"/>
            <a:ext cx="1695275" cy="220820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Résultat de recherche d'images pour &quot;rita et machin a la piscine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18" y="1967087"/>
            <a:ext cx="1796995" cy="207980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908720"/>
            <a:ext cx="319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LITTÉRATURE DE JEUNESSE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87824" y="1916832"/>
            <a:ext cx="29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DES QUESTIONS ?</a:t>
            </a:r>
            <a:endParaRPr lang="fr-FR" sz="28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Résultat de recherche d'images pour &quot;piscine album simon lapin&quot;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44" y="2996952"/>
            <a:ext cx="5981700" cy="3362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7115" y="1844824"/>
            <a:ext cx="4283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Aspects théoriques</a:t>
            </a:r>
          </a:p>
          <a:p>
            <a:pPr>
              <a:lnSpc>
                <a:spcPct val="200000"/>
              </a:lnSpc>
            </a:pP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Les peurs de l’enfant</a:t>
            </a:r>
          </a:p>
          <a:p>
            <a:pPr>
              <a:lnSpc>
                <a:spcPct val="200000"/>
              </a:lnSpc>
            </a:pP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Quelques exemples d’ateliers</a:t>
            </a:r>
          </a:p>
          <a:p>
            <a:pPr>
              <a:lnSpc>
                <a:spcPct val="200000"/>
              </a:lnSpc>
            </a:pP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La formation des groupes</a:t>
            </a:r>
          </a:p>
          <a:p>
            <a:pPr>
              <a:lnSpc>
                <a:spcPct val="200000"/>
              </a:lnSpc>
            </a:pP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Autour du projet</a:t>
            </a:r>
          </a:p>
        </p:txBody>
      </p:sp>
      <p:pic>
        <p:nvPicPr>
          <p:cNvPr id="2050" name="Picture 2" descr="Résultat de recherche d'images pour &quot;la piscine antonin louchard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1" b="5929"/>
          <a:stretch/>
        </p:blipFill>
        <p:spPr bwMode="auto">
          <a:xfrm rot="1702084">
            <a:off x="5109287" y="2945655"/>
            <a:ext cx="3343275" cy="2197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545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46789"/>
              </p:ext>
            </p:extLst>
          </p:nvPr>
        </p:nvGraphicFramePr>
        <p:xfrm>
          <a:off x="-1" y="1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28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REPÈRES</a:t>
                      </a:r>
                      <a:r>
                        <a:rPr lang="fr-FR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DU TERRIEN</a:t>
                      </a:r>
                      <a:endParaRPr lang="fr-FR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REPÈRES</a:t>
                      </a:r>
                      <a:r>
                        <a:rPr lang="fr-FR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DU NAGEUR</a:t>
                      </a:r>
                      <a:endParaRPr lang="fr-FR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49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ÉQUILIBRE</a:t>
                      </a:r>
                      <a:endParaRPr lang="fr-FR" sz="1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Équilibre vertical</a:t>
                      </a: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Tête verticale</a:t>
                      </a: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Regard horizontal</a:t>
                      </a: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Appuis plantaires</a:t>
                      </a: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Effet de la pesanteur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Équilibre horizontal</a:t>
                      </a: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Tête</a:t>
                      </a:r>
                      <a:r>
                        <a:rPr lang="fr-F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horizontale</a:t>
                      </a: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Regard vertical</a:t>
                      </a: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 d’appuis plantaires</a:t>
                      </a: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Poussée d’Archimède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69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RESPIRATION</a:t>
                      </a:r>
                      <a:endParaRPr lang="fr-FR" sz="1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Automatique</a:t>
                      </a:r>
                      <a:r>
                        <a:rPr lang="fr-F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par le nez</a:t>
                      </a: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Inspiration active</a:t>
                      </a: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Expiration passive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Volontaire et par la bouche</a:t>
                      </a: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Inspiration brève</a:t>
                      </a: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Expiration longue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569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PROPULSION</a:t>
                      </a:r>
                      <a:endParaRPr lang="fr-FR" sz="1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Appuis fixes et solides</a:t>
                      </a: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Jambes</a:t>
                      </a:r>
                      <a:r>
                        <a:rPr lang="fr-F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motrices</a:t>
                      </a: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Résistance de l’air négligeable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Appuis fuyants et mouvants</a:t>
                      </a: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Bras moteurs</a:t>
                      </a: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Résistance</a:t>
                      </a:r>
                      <a:r>
                        <a:rPr lang="fr-F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l’eau réelle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562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ADAPTATION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SENSORIELLE</a:t>
                      </a:r>
                      <a:endParaRPr lang="fr-FR" sz="1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Vision nette</a:t>
                      </a: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Sons clairs</a:t>
                      </a: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Peau sèche</a:t>
                      </a: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Champs visuel large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Vision trouble</a:t>
                      </a: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Sons assourdis</a:t>
                      </a: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Peau humide</a:t>
                      </a: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Champs visuel rétréci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3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ésultat de recherche d'images pour &quot;le fabuleux voyage de lola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09" y="-27384"/>
            <a:ext cx="6885383" cy="6885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9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t="31682" r="27299" b="6250"/>
          <a:stretch/>
        </p:blipFill>
        <p:spPr bwMode="auto">
          <a:xfrm>
            <a:off x="930594" y="908720"/>
            <a:ext cx="731381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030547" y="5877272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Pensatou</a:t>
            </a:r>
            <a:endParaRPr lang="fr-FR" sz="3200" b="1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10714" y="587727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Têtenlère</a:t>
            </a:r>
            <a:endParaRPr lang="fr-FR" sz="3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331194" y="857950"/>
            <a:ext cx="936104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Lola</a:t>
            </a:r>
            <a:endParaRPr lang="fr-FR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639" y="1493921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peurs de l’enfant : </a:t>
            </a:r>
            <a:endParaRPr lang="fr-FR" sz="36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6" descr="Résultat de recherche d'images pour &quot;simon piscine&quot;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46850"/>
            <a:ext cx="4013783" cy="2238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639" y="2998693"/>
            <a:ext cx="3539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Se </a:t>
            </a:r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remplir d’eau</a:t>
            </a:r>
          </a:p>
        </p:txBody>
      </p:sp>
      <p:sp>
        <p:nvSpPr>
          <p:cNvPr id="5" name="Rectangle 4"/>
          <p:cNvSpPr/>
          <p:nvPr/>
        </p:nvSpPr>
        <p:spPr>
          <a:xfrm>
            <a:off x="262639" y="4222829"/>
            <a:ext cx="1697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/>
              <a:t>- Couler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639" y="5446965"/>
            <a:ext cx="7608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Ne </a:t>
            </a:r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pas pouvoir remonter à la surface </a:t>
            </a:r>
          </a:p>
        </p:txBody>
      </p:sp>
    </p:spTree>
    <p:extLst>
      <p:ext uri="{BB962C8B-B14F-4D97-AF65-F5344CB8AC3E}">
        <p14:creationId xmlns:p14="http://schemas.microsoft.com/office/powerpoint/2010/main" val="3321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607450"/>
              </p:ext>
            </p:extLst>
          </p:nvPr>
        </p:nvGraphicFramePr>
        <p:xfrm>
          <a:off x="0" y="4422264"/>
          <a:ext cx="9170385" cy="2535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7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567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567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6947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 représentations (Têtenlère) et la réalité (Pensatou) </a:t>
                      </a:r>
                      <a:endParaRPr lang="fr-FR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 conditions de l’expérience  de Lola la loutre</a:t>
                      </a:r>
                      <a:endParaRPr lang="fr-FR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constatation de Têtenlère </a:t>
                      </a:r>
                      <a:endParaRPr lang="fr-FR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565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 je tombe, l’eau va entrer partout à l’intérieur de mon corps. 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Mais non, l’eau ne peut pas rentrer dans ton corps.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Essaie de mettre la tête dans l’eau et ouvre grand la bouche.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C’est vraiment génial, 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l’eau ne rentre pas 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t="21266" r="33737" b="10143"/>
          <a:stretch/>
        </p:blipFill>
        <p:spPr bwMode="auto">
          <a:xfrm>
            <a:off x="4562693" y="116632"/>
            <a:ext cx="4401795" cy="41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1522759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1</a:t>
            </a:r>
            <a:r>
              <a:rPr lang="fr-FR" sz="2000" b="1" baseline="30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cauchemar de Têtenlère :</a:t>
            </a:r>
          </a:p>
          <a:p>
            <a:endParaRPr lang="fr-FR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peur l’eau qui va rentrer partout à l’intérieur de son corps</a:t>
            </a:r>
            <a:r>
              <a:rPr lang="fr-FR" b="1" dirty="0" smtClean="0"/>
              <a:t>	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8211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462160"/>
              </p:ext>
            </p:extLst>
          </p:nvPr>
        </p:nvGraphicFramePr>
        <p:xfrm>
          <a:off x="0" y="4782264"/>
          <a:ext cx="917038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7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567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567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605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 représentations (Têtenlère) et la réalité (Pensatou) </a:t>
                      </a:r>
                      <a:endParaRPr lang="fr-FR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 conditions de l’expérience  de Lola la loutre</a:t>
                      </a:r>
                      <a:endParaRPr lang="fr-FR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constatation de Têtenlère </a:t>
                      </a:r>
                      <a:endParaRPr lang="fr-FR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3542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 je lâche la branche, je coule. 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Mais non tu ne peux pas couler. 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Essaye de rester sans bouger, la tête dans l’eau et lâche le bord.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C’est fantastique, </a:t>
                      </a:r>
                      <a:r>
                        <a:rPr lang="fr-FR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l’eau me porte. Je flotte 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0" t="24369" r="33931" b="7036"/>
          <a:stretch/>
        </p:blipFill>
        <p:spPr bwMode="auto">
          <a:xfrm>
            <a:off x="4243411" y="188640"/>
            <a:ext cx="4721077" cy="437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1712711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2000" b="1" baseline="30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cauchemar de Têtenlère :</a:t>
            </a:r>
          </a:p>
          <a:p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peur de couler si on lâche la branche (le bord) 	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8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225786"/>
              </p:ext>
            </p:extLst>
          </p:nvPr>
        </p:nvGraphicFramePr>
        <p:xfrm>
          <a:off x="0" y="4782264"/>
          <a:ext cx="917038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7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567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567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605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 représentations (Têtenlère) et la réalité (Pensatou) </a:t>
                      </a:r>
                      <a:endParaRPr lang="fr-FR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 conditions de l’expérience  de Lola la loutre</a:t>
                      </a:r>
                      <a:endParaRPr lang="fr-FR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constatation de Têtenlère </a:t>
                      </a:r>
                      <a:endParaRPr lang="fr-FR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3542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 je descends au fond, l’eau va me garder. 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Mais non tu ne peux pas rester au fond .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Essaye de descendre jusqu’au fond le long de cette branche, puis lâche-la et ne bouge plus.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C’est incroyable, </a:t>
                      </a:r>
                      <a:r>
                        <a:rPr lang="fr-FR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l’eau me pousse vers la surface.</a:t>
                      </a:r>
                      <a:r>
                        <a:rPr lang="fr-FR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 remonte</a:t>
                      </a:r>
                      <a:r>
                        <a:rPr lang="fr-FR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!</a:t>
                      </a:r>
                      <a:endParaRPr lang="fr-FR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2" t="24350" r="36293" b="9091"/>
          <a:stretch/>
        </p:blipFill>
        <p:spPr bwMode="auto">
          <a:xfrm>
            <a:off x="4297291" y="120637"/>
            <a:ext cx="4667197" cy="446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1745521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sz="2000" b="1" baseline="30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cauchemar de Têtenlère :</a:t>
            </a:r>
          </a:p>
          <a:p>
            <a:endParaRPr lang="fr-FR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peur de l’eau qui garde si on descend au fond	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1278</TotalTime>
  <Words>550</Words>
  <Application>Microsoft Office PowerPoint</Application>
  <PresentationFormat>Affichage à l'écran (4:3)</PresentationFormat>
  <Paragraphs>102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Candara</vt:lpstr>
      <vt:lpstr>Symbol</vt:lpstr>
      <vt:lpstr>Thème Office</vt:lpstr>
      <vt:lpstr>Vagues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Morgane</dc:creator>
  <cp:lastModifiedBy>Admin</cp:lastModifiedBy>
  <cp:revision>78</cp:revision>
  <dcterms:created xsi:type="dcterms:W3CDTF">2019-03-01T10:07:14Z</dcterms:created>
  <dcterms:modified xsi:type="dcterms:W3CDTF">2019-03-04T15:46:36Z</dcterms:modified>
</cp:coreProperties>
</file>